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15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16" r:id="rId12"/>
    <p:sldId id="294" r:id="rId13"/>
    <p:sldId id="317" r:id="rId14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64062-42B4-43FC-9368-FB4C48EF441D}">
          <p14:sldIdLst>
            <p14:sldId id="315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16"/>
            <p14:sldId id="294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00"/>
    <a:srgbClr val="FF9933"/>
    <a:srgbClr val="008A8A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8367" autoAdjust="0"/>
  </p:normalViewPr>
  <p:slideViewPr>
    <p:cSldViewPr>
      <p:cViewPr varScale="1">
        <p:scale>
          <a:sx n="75" d="100"/>
          <a:sy n="75" d="100"/>
        </p:scale>
        <p:origin x="145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24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7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77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5638804" y="4145288"/>
            <a:ext cx="3515503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6689" y="6057156"/>
            <a:ext cx="4125119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84207"/>
            <a:ext cx="6553200" cy="2000251"/>
          </a:xfrm>
        </p:spPr>
        <p:txBody>
          <a:bodyPr>
            <a:norm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5638804" y="4145288"/>
            <a:ext cx="3515503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09806"/>
            <a:ext cx="6705600" cy="2764335"/>
          </a:xfrm>
        </p:spPr>
        <p:txBody>
          <a:bodyPr anchor="b">
            <a:normAutofit/>
          </a:bodyPr>
          <a:lstStyle>
            <a:lvl1pPr algn="l">
              <a:defRPr sz="405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951273"/>
            <a:ext cx="5303520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51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7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902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8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54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79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805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2026" b="1"/>
            </a:lvl2pPr>
            <a:lvl3pPr marL="914514" indent="0">
              <a:buNone/>
              <a:defRPr sz="1800" b="1"/>
            </a:lvl3pPr>
            <a:lvl4pPr marL="1371771" indent="0">
              <a:buNone/>
              <a:defRPr sz="1575" b="1"/>
            </a:lvl4pPr>
            <a:lvl5pPr marL="1829027" indent="0">
              <a:buNone/>
              <a:defRPr sz="1575" b="1"/>
            </a:lvl5pPr>
            <a:lvl6pPr marL="2286286" indent="0">
              <a:buNone/>
              <a:defRPr sz="1575" b="1"/>
            </a:lvl6pPr>
            <a:lvl7pPr marL="2743541" indent="0">
              <a:buNone/>
              <a:defRPr sz="1575" b="1"/>
            </a:lvl7pPr>
            <a:lvl8pPr marL="3200799" indent="0">
              <a:buNone/>
              <a:defRPr sz="1575" b="1"/>
            </a:lvl8pPr>
            <a:lvl9pPr marL="365805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57" indent="0">
              <a:buNone/>
              <a:defRPr sz="2026" b="1"/>
            </a:lvl2pPr>
            <a:lvl3pPr marL="914514" indent="0">
              <a:buNone/>
              <a:defRPr sz="1800" b="1"/>
            </a:lvl3pPr>
            <a:lvl4pPr marL="1371771" indent="0">
              <a:buNone/>
              <a:defRPr sz="1575" b="1"/>
            </a:lvl4pPr>
            <a:lvl5pPr marL="1829027" indent="0">
              <a:buNone/>
              <a:defRPr sz="1575" b="1"/>
            </a:lvl5pPr>
            <a:lvl6pPr marL="2286286" indent="0">
              <a:buNone/>
              <a:defRPr sz="1575" b="1"/>
            </a:lvl6pPr>
            <a:lvl7pPr marL="2743541" indent="0">
              <a:buNone/>
              <a:defRPr sz="1575" b="1"/>
            </a:lvl7pPr>
            <a:lvl8pPr marL="3200799" indent="0">
              <a:buNone/>
              <a:defRPr sz="1575" b="1"/>
            </a:lvl8pPr>
            <a:lvl9pPr marL="365805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 baseline="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57" indent="0">
              <a:buNone/>
              <a:defRPr sz="1200"/>
            </a:lvl2pPr>
            <a:lvl3pPr marL="914514" indent="0">
              <a:buNone/>
              <a:defRPr sz="975"/>
            </a:lvl3pPr>
            <a:lvl4pPr marL="1371771" indent="0">
              <a:buNone/>
              <a:defRPr sz="900"/>
            </a:lvl4pPr>
            <a:lvl5pPr marL="1829027" indent="0">
              <a:buNone/>
              <a:defRPr sz="900"/>
            </a:lvl5pPr>
            <a:lvl6pPr marL="2286286" indent="0">
              <a:buNone/>
              <a:defRPr sz="900"/>
            </a:lvl6pPr>
            <a:lvl7pPr marL="2743541" indent="0">
              <a:buNone/>
              <a:defRPr sz="900"/>
            </a:lvl7pPr>
            <a:lvl8pPr marL="3200799" indent="0">
              <a:buNone/>
              <a:defRPr sz="900"/>
            </a:lvl8pPr>
            <a:lvl9pPr marL="3658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57" indent="0">
              <a:buNone/>
              <a:defRPr sz="1200"/>
            </a:lvl2pPr>
            <a:lvl3pPr marL="914514" indent="0">
              <a:buNone/>
              <a:defRPr sz="975"/>
            </a:lvl3pPr>
            <a:lvl4pPr marL="1371771" indent="0">
              <a:buNone/>
              <a:defRPr sz="900"/>
            </a:lvl4pPr>
            <a:lvl5pPr marL="1829027" indent="0">
              <a:buNone/>
              <a:defRPr sz="900"/>
            </a:lvl5pPr>
            <a:lvl6pPr marL="2286286" indent="0">
              <a:buNone/>
              <a:defRPr sz="900"/>
            </a:lvl6pPr>
            <a:lvl7pPr marL="2743541" indent="0">
              <a:buNone/>
              <a:defRPr sz="900"/>
            </a:lvl7pPr>
            <a:lvl8pPr marL="3200799" indent="0">
              <a:buNone/>
              <a:defRPr sz="900"/>
            </a:lvl8pPr>
            <a:lvl9pPr marL="3658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457257" indent="0">
              <a:buNone/>
              <a:defRPr sz="2776"/>
            </a:lvl2pPr>
            <a:lvl3pPr marL="914514" indent="0">
              <a:buNone/>
              <a:defRPr sz="2401"/>
            </a:lvl3pPr>
            <a:lvl4pPr marL="1371771" indent="0">
              <a:buNone/>
              <a:defRPr sz="2026"/>
            </a:lvl4pPr>
            <a:lvl5pPr marL="1829027" indent="0">
              <a:buNone/>
              <a:defRPr sz="2026"/>
            </a:lvl5pPr>
            <a:lvl6pPr marL="2286286" indent="0">
              <a:buNone/>
              <a:defRPr sz="2026"/>
            </a:lvl6pPr>
            <a:lvl7pPr marL="2743541" indent="0">
              <a:buNone/>
              <a:defRPr sz="2026"/>
            </a:lvl7pPr>
            <a:lvl8pPr marL="3200799" indent="0">
              <a:buNone/>
              <a:defRPr sz="2026"/>
            </a:lvl8pPr>
            <a:lvl9pPr marL="3658055" indent="0">
              <a:buNone/>
              <a:defRPr sz="2026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3/9/2022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1902" y="-3174"/>
            <a:ext cx="615155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9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3/9/2022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9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1" y="6356359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514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9" indent="-228629" algn="l" defTabSz="914514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85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14514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142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771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401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902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657" indent="-173758" algn="l" defTabSz="91451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14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71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2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86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41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99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55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gif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29.gi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563563"/>
          </a:xfrm>
        </p:spPr>
        <p:txBody>
          <a:bodyPr/>
          <a:lstStyle/>
          <a:p>
            <a:r>
              <a:rPr lang="en-US" dirty="0"/>
              <a:t>We’ve got an eavesdropper!</a:t>
            </a:r>
          </a:p>
        </p:txBody>
      </p:sp>
      <p:pic>
        <p:nvPicPr>
          <p:cNvPr id="2050" name="Picture 2" descr="Eve 6 - Horrorscope - Amazon.com Music">
            <a:extLst>
              <a:ext uri="{FF2B5EF4-FFF2-40B4-BE49-F238E27FC236}">
                <a16:creationId xmlns:a16="http://schemas.microsoft.com/office/drawing/2014/main" id="{64A1DA43-81EF-4C78-A36A-E6231FCF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0668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Table 4">
            <a:extLst>
              <a:ext uri="{FF2B5EF4-FFF2-40B4-BE49-F238E27FC236}">
                <a16:creationId xmlns:a16="http://schemas.microsoft.com/office/drawing/2014/main" id="{B556D7F6-70FC-4415-AB38-734ED97F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070761"/>
              </p:ext>
            </p:extLst>
          </p:nvPr>
        </p:nvGraphicFramePr>
        <p:xfrm>
          <a:off x="662656" y="762000"/>
          <a:ext cx="8176544" cy="741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62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Alice’s sending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</a:tbl>
          </a:graphicData>
        </a:graphic>
      </p:graphicFrame>
      <p:graphicFrame>
        <p:nvGraphicFramePr>
          <p:cNvPr id="265" name="Table 4">
            <a:extLst>
              <a:ext uri="{FF2B5EF4-FFF2-40B4-BE49-F238E27FC236}">
                <a16:creationId xmlns:a16="http://schemas.microsoft.com/office/drawing/2014/main" id="{A9E68BD4-AD9F-4825-B843-690DAB9D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87406"/>
              </p:ext>
            </p:extLst>
          </p:nvPr>
        </p:nvGraphicFramePr>
        <p:xfrm>
          <a:off x="662656" y="1528532"/>
          <a:ext cx="8176544" cy="741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62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</a:tbl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71158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Back on the classic channel…</a:t>
            </a:r>
            <a:br>
              <a:rPr lang="en-US" u="sng" dirty="0"/>
            </a:br>
            <a:br>
              <a:rPr lang="en-US" u="sng" dirty="0"/>
            </a:b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8371942-12A9-419F-A80B-313975CEB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17797"/>
              </p:ext>
            </p:extLst>
          </p:nvPr>
        </p:nvGraphicFramePr>
        <p:xfrm>
          <a:off x="662656" y="2294572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26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PUBLIS DISCUSSION OF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Shared secret key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05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Errors in key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06788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3027E0D-1DEB-4327-BAED-29B999E5CE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2372776"/>
            <a:ext cx="258671" cy="250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7D2143-4067-4332-9421-05F1C9E30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2369235"/>
            <a:ext cx="258671" cy="250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37E172-8370-4C8E-8B65-49EC93A4F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2369235"/>
            <a:ext cx="258671" cy="250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E2414B-3686-44FA-8911-D93CD1D12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25" y="2360595"/>
            <a:ext cx="258671" cy="2509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4C0554-467E-4782-9191-338FD1747A87}"/>
              </a:ext>
            </a:extLst>
          </p:cNvPr>
          <p:cNvGrpSpPr/>
          <p:nvPr/>
        </p:nvGrpSpPr>
        <p:grpSpPr>
          <a:xfrm>
            <a:off x="6990120" y="2369235"/>
            <a:ext cx="258671" cy="254475"/>
            <a:chOff x="8229599" y="2066797"/>
            <a:chExt cx="606636" cy="5895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82D947-4956-4B63-B92F-4433FB5C210D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4C0C61-8B4B-4155-B063-4A2ECD3950DD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4BD2DCE-C119-488F-AD11-801F99BADB6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92AE64-CC65-4449-BF5C-0016C42718F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D77CD-71DC-4EC9-8B6B-B6AD404F5A4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C3B429-F938-4893-8529-4EB2FFC7B2EA}"/>
              </a:ext>
            </a:extLst>
          </p:cNvPr>
          <p:cNvGrpSpPr/>
          <p:nvPr/>
        </p:nvGrpSpPr>
        <p:grpSpPr>
          <a:xfrm>
            <a:off x="5620551" y="2363953"/>
            <a:ext cx="258671" cy="254475"/>
            <a:chOff x="8229599" y="2066797"/>
            <a:chExt cx="606636" cy="5895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47BB43-57D9-42DE-BFA8-B2FA7D57BD6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68F097E-F85C-4AE6-9CDD-5CFB86EBF5E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7012BE-F625-4943-BDD9-92C986F680CF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2F7167A-DEF5-4E48-B9FF-076E12E11A5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01B32F-F273-4BB7-ABD4-E0084AE1CDEA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775C1C-D143-4A32-B65C-4B82227FF5A8}"/>
              </a:ext>
            </a:extLst>
          </p:cNvPr>
          <p:cNvGrpSpPr/>
          <p:nvPr/>
        </p:nvGrpSpPr>
        <p:grpSpPr>
          <a:xfrm>
            <a:off x="4933196" y="2365061"/>
            <a:ext cx="258671" cy="254475"/>
            <a:chOff x="8229599" y="2066797"/>
            <a:chExt cx="606636" cy="58959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81099F-EC7E-4BFA-A343-A5E587D9502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08A575-8517-4DA7-8345-706321374C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88899C-A622-4AF2-BC3B-60DFE459DC28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B51500-8A5B-49DC-BC8B-49C18D99965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63566A-561F-40D0-8535-B44435950CB0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1F7137-D660-4155-9F5E-B04AF2C676A3}"/>
              </a:ext>
            </a:extLst>
          </p:cNvPr>
          <p:cNvGrpSpPr/>
          <p:nvPr/>
        </p:nvGrpSpPr>
        <p:grpSpPr>
          <a:xfrm>
            <a:off x="4267201" y="2360595"/>
            <a:ext cx="258671" cy="254475"/>
            <a:chOff x="8229599" y="2066797"/>
            <a:chExt cx="606636" cy="5895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1C22C0-0041-4CB5-B801-197E9B3442BC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EA07167-4F72-4E64-B75E-9387779ED876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92B844-9122-4909-877F-D7CC08B79600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EBB038-7052-4382-9A7D-5CCB30E39C2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25024E2-78D4-45CD-95EF-1175FA49142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6832530-200D-4D85-A5B0-415B838627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2696250"/>
            <a:ext cx="318654" cy="304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B9AFB6-557C-48B2-A5D7-D65C39EA4D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692294"/>
            <a:ext cx="314591" cy="3041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B3F612F-6869-4D7D-8F03-17D70C0C87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2692140"/>
            <a:ext cx="318654" cy="3074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D3B978-69D6-413E-A792-C79E8ED9A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2690646"/>
            <a:ext cx="318654" cy="30747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0B1E0A1-47C5-486B-8574-382C0E0F1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2703972"/>
            <a:ext cx="314591" cy="3041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2F29031-1378-44D3-B263-0C372E735534}"/>
              </a:ext>
            </a:extLst>
          </p:cNvPr>
          <p:cNvSpPr/>
          <p:nvPr/>
        </p:nvSpPr>
        <p:spPr>
          <a:xfrm>
            <a:off x="3350436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0A264C1-A016-4254-AE84-AED51BF93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7" y="3708242"/>
            <a:ext cx="499915" cy="54259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10B3AD8-80DD-4B17-A51A-9DB9E147237E}"/>
              </a:ext>
            </a:extLst>
          </p:cNvPr>
          <p:cNvSpPr txBox="1"/>
          <p:nvPr/>
        </p:nvSpPr>
        <p:spPr>
          <a:xfrm>
            <a:off x="6938951" y="3750754"/>
            <a:ext cx="37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✓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5A3360-A7D5-41C5-8677-232DBD1EB3F6}"/>
              </a:ext>
            </a:extLst>
          </p:cNvPr>
          <p:cNvSpPr txBox="1"/>
          <p:nvPr/>
        </p:nvSpPr>
        <p:spPr>
          <a:xfrm>
            <a:off x="8335345" y="3724480"/>
            <a:ext cx="37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✓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41D586-F170-4187-A6CF-F87778B9C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97" y="3724480"/>
            <a:ext cx="408467" cy="42675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B013857-447E-480B-83C4-29974726F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18" y="3363354"/>
            <a:ext cx="402371" cy="49381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6F99E6C-ACF4-4FBC-A59A-092442696D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52" y="3363353"/>
            <a:ext cx="402371" cy="493819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CBBF475-EDD9-4B3D-B2D6-AD468C464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56" y="3359203"/>
            <a:ext cx="402371" cy="4938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BD37A98-BDAE-418C-B8E9-8E61158629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46" y="3358515"/>
            <a:ext cx="402371" cy="4938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93A1821-6AA7-46CD-8DA9-BBB58071F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588667"/>
            <a:ext cx="258671" cy="25091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0BE3ADD-96C3-4F02-B363-032F3A7C4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1588667"/>
            <a:ext cx="258671" cy="250911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7AAE46-9BF2-4889-ACE9-20BBC1A1E712}"/>
              </a:ext>
            </a:extLst>
          </p:cNvPr>
          <p:cNvGrpSpPr/>
          <p:nvPr/>
        </p:nvGrpSpPr>
        <p:grpSpPr>
          <a:xfrm>
            <a:off x="4267201" y="1585103"/>
            <a:ext cx="258671" cy="254475"/>
            <a:chOff x="8229599" y="2066797"/>
            <a:chExt cx="606636" cy="589596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E57B0BD-BB1A-4F58-B658-4C02D173DE7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1DD66A6-BC11-4A34-A0FE-E29F2062CCC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5F08D42-ADA4-40D1-AB57-024EA3A233D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FC9CCF-D9E7-4CB7-8BB5-E37D2535D464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7DE80C7-15EB-4C6E-A285-184BB7C21C6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79246FC8-A8A5-45FF-A509-45E1AC3BF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1588667"/>
            <a:ext cx="258671" cy="25091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EAF6C34-69C4-4F2C-8020-0B2F9EFC6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1588667"/>
            <a:ext cx="258671" cy="25091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2FB5A68-2E1E-4D78-9D58-D24FE2304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1588667"/>
            <a:ext cx="258671" cy="250911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7197BC-C167-4D33-80EA-0C9DD29B6DC9}"/>
              </a:ext>
            </a:extLst>
          </p:cNvPr>
          <p:cNvGrpSpPr/>
          <p:nvPr/>
        </p:nvGrpSpPr>
        <p:grpSpPr>
          <a:xfrm>
            <a:off x="6306189" y="1585103"/>
            <a:ext cx="258671" cy="254475"/>
            <a:chOff x="8229599" y="2066797"/>
            <a:chExt cx="606636" cy="58959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C466AE8-B937-4611-AF7B-3A5641145AD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F9F9DE7-30F4-4120-884F-479BEC25F9F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FB33E27-217E-4EC7-9C29-F4CA8C85725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447E828-D898-48DB-8735-F98B58A84F9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9FD040B-F3F8-4BD2-81BC-9F412EB2B5F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0857386-9CCC-4C21-8187-8B326A456837}"/>
              </a:ext>
            </a:extLst>
          </p:cNvPr>
          <p:cNvGrpSpPr/>
          <p:nvPr/>
        </p:nvGrpSpPr>
        <p:grpSpPr>
          <a:xfrm>
            <a:off x="7678462" y="1585103"/>
            <a:ext cx="258671" cy="254475"/>
            <a:chOff x="8229599" y="2066797"/>
            <a:chExt cx="606636" cy="58959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FDE8A29-C144-4673-B1D1-B499701A0F3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1AEA577-F672-4274-9D6E-E0ACBC64017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7D90E1B-4595-43FF-BB4B-5BC8B0F5B9AB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D860443-9BC4-4174-962C-96AEC37C69A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0B4C97D-9058-4ECD-907E-1E99804E4C8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5FD7ED9-E75D-4C3F-ACC1-3FFBCD22D5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908175"/>
            <a:ext cx="318654" cy="3048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7E5A788-25A9-4FE1-8BC4-40B8FA981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1908797"/>
            <a:ext cx="314591" cy="30417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36989C2D-A6D7-489F-A8E3-6DC8520F6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1908797"/>
            <a:ext cx="314591" cy="30417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57AC7D5-6A37-4D51-BC74-4089EB1E7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1908175"/>
            <a:ext cx="318654" cy="30480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04904620-ED4D-4B98-81AD-8F47BB92E2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1905502"/>
            <a:ext cx="318654" cy="307473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8E769D68-2DCF-4968-9992-A2F14A502B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14" y="1905502"/>
            <a:ext cx="318654" cy="30747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D71AC0-EB9B-4F94-B092-BBC9AEBC31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1905502"/>
            <a:ext cx="318654" cy="30747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9E232E6D-CAB0-48CA-AEC8-4083FC28C7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1911862"/>
            <a:ext cx="330066" cy="301113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C895772E-77AB-4F45-BBF6-E054F4D30242}"/>
              </a:ext>
            </a:extLst>
          </p:cNvPr>
          <p:cNvSpPr/>
          <p:nvPr/>
        </p:nvSpPr>
        <p:spPr>
          <a:xfrm>
            <a:off x="3350809" y="2309802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5A04F29-FB86-426F-ADCD-717191F1331E}"/>
              </a:ext>
            </a:extLst>
          </p:cNvPr>
          <p:cNvSpPr/>
          <p:nvPr/>
        </p:nvSpPr>
        <p:spPr>
          <a:xfrm>
            <a:off x="3350436" y="2691354"/>
            <a:ext cx="681737" cy="352835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A9408B1-31ED-4A29-9B36-EDF66BF7DFB2}"/>
              </a:ext>
            </a:extLst>
          </p:cNvPr>
          <p:cNvSpPr/>
          <p:nvPr/>
        </p:nvSpPr>
        <p:spPr>
          <a:xfrm>
            <a:off x="8143420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577AA4-BE36-4BE7-A457-35ABC1964D72}"/>
              </a:ext>
            </a:extLst>
          </p:cNvPr>
          <p:cNvSpPr/>
          <p:nvPr/>
        </p:nvSpPr>
        <p:spPr>
          <a:xfrm>
            <a:off x="8143793" y="2309802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7C754EB-172B-4622-AC09-A93E4D4672E9}"/>
              </a:ext>
            </a:extLst>
          </p:cNvPr>
          <p:cNvSpPr/>
          <p:nvPr/>
        </p:nvSpPr>
        <p:spPr>
          <a:xfrm>
            <a:off x="8143420" y="2691354"/>
            <a:ext cx="681737" cy="352835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BC31753-B1BB-44C1-A2FA-8A243DA58422}"/>
              </a:ext>
            </a:extLst>
          </p:cNvPr>
          <p:cNvSpPr/>
          <p:nvPr/>
        </p:nvSpPr>
        <p:spPr>
          <a:xfrm>
            <a:off x="7465423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03D59CF-20DE-4D35-9936-29AFDE2A6E87}"/>
              </a:ext>
            </a:extLst>
          </p:cNvPr>
          <p:cNvSpPr/>
          <p:nvPr/>
        </p:nvSpPr>
        <p:spPr>
          <a:xfrm>
            <a:off x="7465796" y="1133856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2CC5CE0-3569-4668-A718-25BEF9D42A63}"/>
              </a:ext>
            </a:extLst>
          </p:cNvPr>
          <p:cNvSpPr/>
          <p:nvPr/>
        </p:nvSpPr>
        <p:spPr>
          <a:xfrm>
            <a:off x="7465423" y="2691354"/>
            <a:ext cx="681737" cy="352835"/>
          </a:xfrm>
          <a:prstGeom prst="rect">
            <a:avLst/>
          </a:prstGeom>
          <a:noFill/>
          <a:ln w="508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94B5276-E298-441C-B3E6-94A7FFBE8D7F}"/>
              </a:ext>
            </a:extLst>
          </p:cNvPr>
          <p:cNvSpPr/>
          <p:nvPr/>
        </p:nvSpPr>
        <p:spPr>
          <a:xfrm>
            <a:off x="6798476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992F79C-9092-4D4E-9EC3-8580F789EAF4}"/>
              </a:ext>
            </a:extLst>
          </p:cNvPr>
          <p:cNvSpPr/>
          <p:nvPr/>
        </p:nvSpPr>
        <p:spPr>
          <a:xfrm>
            <a:off x="6798476" y="2691354"/>
            <a:ext cx="681737" cy="352835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67671EF-3C92-4774-982B-86BDDE8C33DF}"/>
              </a:ext>
            </a:extLst>
          </p:cNvPr>
          <p:cNvSpPr/>
          <p:nvPr/>
        </p:nvSpPr>
        <p:spPr>
          <a:xfrm>
            <a:off x="6117117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C2F64DC-6C78-42B8-BAFB-27291D6AE077}"/>
              </a:ext>
            </a:extLst>
          </p:cNvPr>
          <p:cNvSpPr/>
          <p:nvPr/>
        </p:nvSpPr>
        <p:spPr>
          <a:xfrm>
            <a:off x="6117490" y="1134589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0F4ED76-2D71-4156-A4CC-48CFDEA96676}"/>
              </a:ext>
            </a:extLst>
          </p:cNvPr>
          <p:cNvSpPr/>
          <p:nvPr/>
        </p:nvSpPr>
        <p:spPr>
          <a:xfrm>
            <a:off x="6117117" y="2691354"/>
            <a:ext cx="681359" cy="352835"/>
          </a:xfrm>
          <a:prstGeom prst="rect">
            <a:avLst/>
          </a:prstGeom>
          <a:noFill/>
          <a:ln w="508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8B3E599-6DEF-4411-9D42-16A76569EDE0}"/>
              </a:ext>
            </a:extLst>
          </p:cNvPr>
          <p:cNvSpPr/>
          <p:nvPr/>
        </p:nvSpPr>
        <p:spPr>
          <a:xfrm>
            <a:off x="5407626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DC1B611-B943-458F-A2A9-CD42518CA318}"/>
              </a:ext>
            </a:extLst>
          </p:cNvPr>
          <p:cNvSpPr/>
          <p:nvPr/>
        </p:nvSpPr>
        <p:spPr>
          <a:xfrm>
            <a:off x="5407999" y="1134589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CD30C3C-347F-4480-B82E-E751EE946853}"/>
              </a:ext>
            </a:extLst>
          </p:cNvPr>
          <p:cNvSpPr/>
          <p:nvPr/>
        </p:nvSpPr>
        <p:spPr>
          <a:xfrm>
            <a:off x="5407626" y="2691354"/>
            <a:ext cx="681737" cy="352835"/>
          </a:xfrm>
          <a:prstGeom prst="rect">
            <a:avLst/>
          </a:prstGeom>
          <a:noFill/>
          <a:ln w="508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DDED4-ACAE-4B7D-A24A-ED7419C580FA}"/>
              </a:ext>
            </a:extLst>
          </p:cNvPr>
          <p:cNvSpPr/>
          <p:nvPr/>
        </p:nvSpPr>
        <p:spPr>
          <a:xfrm>
            <a:off x="4723058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579A899-6C5D-445F-A5E3-99BE1BB01473}"/>
              </a:ext>
            </a:extLst>
          </p:cNvPr>
          <p:cNvSpPr/>
          <p:nvPr/>
        </p:nvSpPr>
        <p:spPr>
          <a:xfrm>
            <a:off x="4723058" y="2691354"/>
            <a:ext cx="681737" cy="3528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901899C-ECFD-42BE-99AD-2448E9F5D591}"/>
              </a:ext>
            </a:extLst>
          </p:cNvPr>
          <p:cNvSpPr/>
          <p:nvPr/>
        </p:nvSpPr>
        <p:spPr>
          <a:xfrm>
            <a:off x="4044419" y="1528299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89AEDED-A45A-4972-A01A-8DC6994BAE33}"/>
              </a:ext>
            </a:extLst>
          </p:cNvPr>
          <p:cNvSpPr/>
          <p:nvPr/>
        </p:nvSpPr>
        <p:spPr>
          <a:xfrm>
            <a:off x="4044792" y="2309802"/>
            <a:ext cx="681737" cy="352835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BEC9BE2-256E-41AC-B650-6A161DD69D0C}"/>
              </a:ext>
            </a:extLst>
          </p:cNvPr>
          <p:cNvSpPr/>
          <p:nvPr/>
        </p:nvSpPr>
        <p:spPr>
          <a:xfrm>
            <a:off x="4044419" y="2691354"/>
            <a:ext cx="681737" cy="352835"/>
          </a:xfrm>
          <a:prstGeom prst="rect">
            <a:avLst/>
          </a:prstGeom>
          <a:noFill/>
          <a:ln w="508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AD9DEEF2-E80C-4ED7-BC1B-CB944006D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194368"/>
            <a:ext cx="258671" cy="25091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890F664-346B-43B6-AE4F-4AEEE6632D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1190827"/>
            <a:ext cx="258671" cy="250911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283276B-D1FB-4FEE-89D0-3D1FB4655F86}"/>
              </a:ext>
            </a:extLst>
          </p:cNvPr>
          <p:cNvGrpSpPr/>
          <p:nvPr/>
        </p:nvGrpSpPr>
        <p:grpSpPr>
          <a:xfrm>
            <a:off x="6990120" y="1190827"/>
            <a:ext cx="258671" cy="254475"/>
            <a:chOff x="8229599" y="2066797"/>
            <a:chExt cx="606636" cy="589596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57D08D3-F1A8-4B71-B716-341CC0C4654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47967A5-D0D5-435D-A410-B54975F65FF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C552BE7A-D36C-4BFC-A2F5-2FE760182AEA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05EB9E3-F3D6-4001-8925-FAB386FCF26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C246609D-3C87-4053-B1E9-E645810DB1E8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25495A4-D898-48F5-A5B2-63AC6F9D2889}"/>
              </a:ext>
            </a:extLst>
          </p:cNvPr>
          <p:cNvGrpSpPr/>
          <p:nvPr/>
        </p:nvGrpSpPr>
        <p:grpSpPr>
          <a:xfrm>
            <a:off x="4932574" y="1187067"/>
            <a:ext cx="258671" cy="254475"/>
            <a:chOff x="8229599" y="2066797"/>
            <a:chExt cx="606636" cy="589596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1F5214C-C938-46BB-9E6C-7F6D352DC020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4CE92E4-E8A0-49B2-895E-360C3F22ED0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7580436-565C-4417-A1CA-D3EA2123081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3232E348-8968-47B4-A19E-00BA6249FC62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557633F-7469-469B-AF01-CACD027244A2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8DC71DA-6762-40F6-ABCD-5F87F889CFD5}"/>
              </a:ext>
            </a:extLst>
          </p:cNvPr>
          <p:cNvGrpSpPr/>
          <p:nvPr/>
        </p:nvGrpSpPr>
        <p:grpSpPr>
          <a:xfrm>
            <a:off x="7678463" y="1191245"/>
            <a:ext cx="258671" cy="254475"/>
            <a:chOff x="8229599" y="2066797"/>
            <a:chExt cx="606636" cy="589596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6977DC0-7116-472F-8AE1-10D49FC2B11D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07B49EEA-2370-4812-B5C4-D4F6E325901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79C5ECF-A9B7-4C61-B0BD-AB02388A736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D7B5FB4-39E7-47A2-A001-CEBC547FFE7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4E0CA28-E323-43A3-8DE0-E126B46AFBBD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48" name="Picture 247">
            <a:extLst>
              <a:ext uri="{FF2B5EF4-FFF2-40B4-BE49-F238E27FC236}">
                <a16:creationId xmlns:a16="http://schemas.microsoft.com/office/drawing/2014/main" id="{15E6CDC0-FE9B-4915-9D94-69418D09FF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190827"/>
            <a:ext cx="258671" cy="250911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802677D-DEAA-46AE-BD9D-DB9F65B86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51" y="1185616"/>
            <a:ext cx="258671" cy="250911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C0B328E-F0F4-4C49-9878-715050DC00A3}"/>
              </a:ext>
            </a:extLst>
          </p:cNvPr>
          <p:cNvGrpSpPr/>
          <p:nvPr/>
        </p:nvGrpSpPr>
        <p:grpSpPr>
          <a:xfrm>
            <a:off x="6304424" y="1183833"/>
            <a:ext cx="258671" cy="254475"/>
            <a:chOff x="8229599" y="2066797"/>
            <a:chExt cx="606636" cy="589596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1C6A937-5D10-40CB-87F8-211F7777FFB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5139E75-14DF-4CCA-A55A-92D89CE5147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1499001C-27CB-4305-8176-2268ED9B5C0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354F186-E3F1-470A-99DA-AD4A4074D42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DF2FDB7-8A8B-47C2-BFAC-0CB2B262CD7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56" name="Picture 255">
            <a:extLst>
              <a:ext uri="{FF2B5EF4-FFF2-40B4-BE49-F238E27FC236}">
                <a16:creationId xmlns:a16="http://schemas.microsoft.com/office/drawing/2014/main" id="{CFCEFD30-BC16-4E53-BF64-4EF84B397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770361"/>
            <a:ext cx="318654" cy="30480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8CB8DF5B-22F3-4316-A87C-BC33ED6D96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773426"/>
            <a:ext cx="318654" cy="30480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1DDEF98E-5D90-4FA2-8181-AC082744F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767687"/>
            <a:ext cx="318654" cy="307473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60276FBE-F500-4282-A483-7EDB457E77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767687"/>
            <a:ext cx="318654" cy="30747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A3DF60AF-65FF-48A0-A8A2-2AA7762B67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70361"/>
            <a:ext cx="314591" cy="304178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FCE914E-05AD-49FB-A2CF-AA4912F00C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770361"/>
            <a:ext cx="314591" cy="30417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FDEF1600-DD12-4E8D-A11D-BD69AE113B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773426"/>
            <a:ext cx="330066" cy="301113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AC5A0AC8-9A26-401D-928E-F9CAD79F08A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767687"/>
            <a:ext cx="330066" cy="301113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2F4D16F-9418-47F1-8A57-5B12DB7BBBA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2706411"/>
            <a:ext cx="330066" cy="301113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C165A465-D829-4316-AB65-C0085FA8F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2697953"/>
            <a:ext cx="314591" cy="3041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03B7601-E8A2-4904-8B19-74EF89742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79" y="2686997"/>
            <a:ext cx="318654" cy="30480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636219B-AF3F-4D49-B919-056A6FC67F3C}"/>
              </a:ext>
            </a:extLst>
          </p:cNvPr>
          <p:cNvSpPr/>
          <p:nvPr/>
        </p:nvSpPr>
        <p:spPr>
          <a:xfrm>
            <a:off x="8140475" y="1121582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4467E32-69A9-4CAF-A926-8539261C9F4B}"/>
              </a:ext>
            </a:extLst>
          </p:cNvPr>
          <p:cNvSpPr/>
          <p:nvPr/>
        </p:nvSpPr>
        <p:spPr>
          <a:xfrm>
            <a:off x="3349332" y="1136651"/>
            <a:ext cx="681737" cy="351298"/>
          </a:xfrm>
          <a:prstGeom prst="rect">
            <a:avLst/>
          </a:prstGeom>
          <a:noFill/>
          <a:ln w="508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0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/>
      <p:bldP spid="61" grpId="0"/>
      <p:bldP spid="153" grpId="0" animBg="1"/>
      <p:bldP spid="15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7" grpId="0" animBg="1"/>
      <p:bldP spid="188" grpId="0" animBg="1"/>
      <p:bldP spid="189" grpId="0" animBg="1"/>
      <p:bldP spid="190" grpId="0" animBg="1"/>
      <p:bldP spid="158" grpId="0" animBg="1"/>
      <p:bldP spid="1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5800" y="274637"/>
            <a:ext cx="8001001" cy="563563"/>
          </a:xfrm>
        </p:spPr>
        <p:txBody>
          <a:bodyPr/>
          <a:lstStyle/>
          <a:p>
            <a:r>
              <a:rPr lang="en-US" dirty="0"/>
              <a:t>What do we do now?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2000" y="1219200"/>
            <a:ext cx="7912609" cy="2286000"/>
          </a:xfrm>
        </p:spPr>
        <p:txBody>
          <a:bodyPr/>
          <a:lstStyle/>
          <a:p>
            <a:r>
              <a:rPr lang="en-US" dirty="0"/>
              <a:t>(Assuming Alice chooses randomly) the probability Eve chooses the incorrect basis is 50%.</a:t>
            </a:r>
          </a:p>
          <a:p>
            <a:r>
              <a:rPr lang="en-US" dirty="0"/>
              <a:t>If Bob measures Eve’s photon in the same basis that Alice sent, he gets a random result, i.e., an incorrect result with probability of 50%.</a:t>
            </a:r>
          </a:p>
          <a:p>
            <a:r>
              <a:rPr lang="en-US" dirty="0"/>
              <a:t>So, the probability an intercepted photon generates an error in the key string is then 50% × 50% = </a:t>
            </a:r>
            <a:r>
              <a:rPr lang="en-US" b="1" dirty="0"/>
              <a:t>25%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3">
                <a:extLst>
                  <a:ext uri="{FF2B5EF4-FFF2-40B4-BE49-F238E27FC236}">
                    <a16:creationId xmlns:a16="http://schemas.microsoft.com/office/drawing/2014/main" id="{9E5B8DD8-C90F-42AC-AC06-B5620706F2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799" y="3870960"/>
                <a:ext cx="7988809" cy="1386840"/>
              </a:xfrm>
              <a:prstGeom prst="rect">
                <a:avLst/>
              </a:prstGeom>
            </p:spPr>
            <p:txBody>
              <a:bodyPr vert="horz" lIns="121899" tIns="60949" rIns="121899" bIns="60949" rtlCol="0">
                <a:normAutofit/>
              </a:bodyPr>
              <a:lstStyle>
                <a:lvl1pPr marL="228629" indent="-228629" algn="l" defTabSz="91451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57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85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514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142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771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401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9027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657" indent="-173758" algn="l" defTabSz="914514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Alice and Bob will then publicly compare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of their key bits.  The probability of finding mis-matched bits and the eavesdropper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13">
                <a:extLst>
                  <a:ext uri="{FF2B5EF4-FFF2-40B4-BE49-F238E27FC236}">
                    <a16:creationId xmlns:a16="http://schemas.microsoft.com/office/drawing/2014/main" id="{9E5B8DD8-C90F-42AC-AC06-B5620706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870960"/>
                <a:ext cx="7988809" cy="1386840"/>
              </a:xfrm>
              <a:prstGeom prst="rect">
                <a:avLst/>
              </a:prstGeom>
              <a:blipFill>
                <a:blip r:embed="rId2"/>
                <a:stretch>
                  <a:fillRect l="-534" t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_{d}=1-\left({\frac  {3}{4}}\right)^{n}">
            <a:extLst>
              <a:ext uri="{FF2B5EF4-FFF2-40B4-BE49-F238E27FC236}">
                <a16:creationId xmlns:a16="http://schemas.microsoft.com/office/drawing/2014/main" id="{14C49514-6B0B-473E-8D43-02E2F2B9E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3C6DAFCF-9819-430D-AFAB-7E16C2764CC5}"/>
              </a:ext>
            </a:extLst>
          </p:cNvPr>
          <p:cNvSpPr txBox="1">
            <a:spLocks/>
          </p:cNvSpPr>
          <p:nvPr/>
        </p:nvSpPr>
        <p:spPr>
          <a:xfrm>
            <a:off x="762000" y="5334000"/>
            <a:ext cx="7988809" cy="914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28629" indent="-228629" algn="l" defTabSz="91451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5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85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514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42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71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401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902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657" indent="-173758" algn="l" defTabSz="91451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So, to detect an eavesdropper with probability 99.9999999%, Alice and Bob would only need to compare </a:t>
            </a:r>
            <a:r>
              <a:rPr lang="en-US" b="1" dirty="0"/>
              <a:t>72</a:t>
            </a:r>
            <a:r>
              <a:rPr lang="en-US" dirty="0"/>
              <a:t> bits.</a:t>
            </a:r>
          </a:p>
        </p:txBody>
      </p:sp>
    </p:spTree>
    <p:extLst>
      <p:ext uri="{BB962C8B-B14F-4D97-AF65-F5344CB8AC3E}">
        <p14:creationId xmlns:p14="http://schemas.microsoft.com/office/powerpoint/2010/main" val="6217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2000" y="1143000"/>
            <a:ext cx="7924801" cy="5021069"/>
          </a:xfrm>
        </p:spPr>
        <p:txBody>
          <a:bodyPr/>
          <a:lstStyle/>
          <a:p>
            <a:r>
              <a:rPr lang="en-US" dirty="0"/>
              <a:t>Alice sends a bunch of qubits</a:t>
            </a:r>
          </a:p>
          <a:p>
            <a:pPr lvl="1"/>
            <a:r>
              <a:rPr lang="en-US" dirty="0"/>
              <a:t>Random bits with random polarizations</a:t>
            </a:r>
          </a:p>
          <a:p>
            <a:pPr marL="283499" lvl="1" indent="0">
              <a:buNone/>
            </a:pPr>
            <a:endParaRPr lang="en-US" dirty="0"/>
          </a:p>
          <a:p>
            <a:r>
              <a:rPr lang="en-US" dirty="0"/>
              <a:t>Bob measures the qubits</a:t>
            </a:r>
          </a:p>
          <a:p>
            <a:pPr lvl="1"/>
            <a:r>
              <a:rPr lang="en-US" dirty="0"/>
              <a:t>With either rectilinear (+) or diagonal (X) basis</a:t>
            </a:r>
          </a:p>
          <a:p>
            <a:pPr lvl="1"/>
            <a:endParaRPr lang="en-US" dirty="0"/>
          </a:p>
          <a:p>
            <a:r>
              <a:rPr lang="en-US" dirty="0"/>
              <a:t>Bob and Alice find out which qubits were measured correctly by publicly comparing each others’ </a:t>
            </a:r>
            <a:r>
              <a:rPr lang="en-US" dirty="0" err="1"/>
              <a:t>basiseseses</a:t>
            </a:r>
            <a:endParaRPr lang="en-US" dirty="0"/>
          </a:p>
          <a:p>
            <a:pPr lvl="1"/>
            <a:r>
              <a:rPr lang="en-US" dirty="0"/>
              <a:t>The bits with matching basis become the key</a:t>
            </a:r>
          </a:p>
          <a:p>
            <a:pPr lvl="1"/>
            <a:endParaRPr lang="en-US" dirty="0"/>
          </a:p>
          <a:p>
            <a:r>
              <a:rPr lang="en-US" dirty="0"/>
              <a:t>They publicly compare a set of those bits</a:t>
            </a:r>
          </a:p>
          <a:p>
            <a:pPr lvl="1"/>
            <a:r>
              <a:rPr lang="en-US" dirty="0"/>
              <a:t>if they match, the remaining bits become the key</a:t>
            </a:r>
          </a:p>
          <a:p>
            <a:pPr lvl="1"/>
            <a:r>
              <a:rPr lang="en-US" dirty="0"/>
              <a:t>If they don’t match, there may have been an eavesdropper.  So they start all over again.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890970CF-74FF-4B57-A246-FDC6B71DE297}"/>
              </a:ext>
            </a:extLst>
          </p:cNvPr>
          <p:cNvSpPr txBox="1">
            <a:spLocks/>
          </p:cNvSpPr>
          <p:nvPr/>
        </p:nvSpPr>
        <p:spPr>
          <a:xfrm>
            <a:off x="914401" y="274638"/>
            <a:ext cx="7772400" cy="46166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 lnSpcReduction="10000"/>
          </a:bodyPr>
          <a:lstStyle>
            <a:lvl1pPr algn="l" defTabSz="9145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Steps</a:t>
            </a:r>
          </a:p>
        </p:txBody>
      </p:sp>
    </p:spTree>
    <p:extLst>
      <p:ext uri="{BB962C8B-B14F-4D97-AF65-F5344CB8AC3E}">
        <p14:creationId xmlns:p14="http://schemas.microsoft.com/office/powerpoint/2010/main" val="7505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Y QUESTIONS ? - David pumpkins snl | Meme Generator">
            <a:extLst>
              <a:ext uri="{FF2B5EF4-FFF2-40B4-BE49-F238E27FC236}">
                <a16:creationId xmlns:a16="http://schemas.microsoft.com/office/drawing/2014/main" id="{9EE8C00D-5D93-4539-8566-1EBBD65E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33438"/>
            <a:ext cx="8953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2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" descr="Bob the Builder OS (PNG) by Agustinsepulvedave on DeviantArt">
            <a:extLst>
              <a:ext uri="{FF2B5EF4-FFF2-40B4-BE49-F238E27FC236}">
                <a16:creationId xmlns:a16="http://schemas.microsoft.com/office/drawing/2014/main" id="{35C4D9FD-F451-4570-B0E5-A3F1A07B4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31" y="3332566"/>
            <a:ext cx="743336" cy="12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2" descr="Alice cooper | Képek">
            <a:extLst>
              <a:ext uri="{FF2B5EF4-FFF2-40B4-BE49-F238E27FC236}">
                <a16:creationId xmlns:a16="http://schemas.microsoft.com/office/drawing/2014/main" id="{B6C20650-A95D-464D-B435-C470E29719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49" y="4720161"/>
            <a:ext cx="1463527" cy="14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B159ADB3-A0C2-4755-9255-12B974F09F6C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444A03C-AE2D-4F64-A4C7-1B8ECDF48414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8297253-D743-469D-BE5B-BC17DBDE202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D4E1080-D1CC-48EC-A436-F73734EC3C74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80C3625-65CB-4ACE-8A0D-A366C1BC9285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C4750A-0324-4B7D-B98F-794CAA208B8B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77AA33-0861-4142-B7C1-8D6E397D7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94734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35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96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grpSp>
        <p:nvGrpSpPr>
          <p:cNvPr id="76" name="Group 75">
            <a:extLst>
              <a:ext uri="{FF2B5EF4-FFF2-40B4-BE49-F238E27FC236}">
                <a16:creationId xmlns:a16="http://schemas.microsoft.com/office/drawing/2014/main" id="{E1925F6A-3235-4782-A71B-EB80D4CEB4C4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C90E6B6-AE21-4A10-843C-BDB8BB83036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FE50B81-F584-4F87-BED9-D9BD63825F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009E8D7-B08D-464A-A709-0BA0845E7B8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4E6CB1-8F55-4042-A90E-CE76D51310C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4C24949-C7C5-483F-A09B-AC01058D6F1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4A073A-EFBA-42B6-98CE-083455DB4C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03F9BA-6442-4B78-B73E-209AED425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395792"/>
            <a:ext cx="258671" cy="25091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E034529-0DFC-4203-8069-13FB99A61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19266"/>
            <a:ext cx="318654" cy="30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C07005-AD5A-4C21-AED3-F942FA4C9BD5}"/>
              </a:ext>
            </a:extLst>
          </p:cNvPr>
          <p:cNvGrpSpPr>
            <a:grpSpLocks noChangeAspect="1"/>
          </p:cNvGrpSpPr>
          <p:nvPr/>
        </p:nvGrpSpPr>
        <p:grpSpPr>
          <a:xfrm>
            <a:off x="4746897" y="3886200"/>
            <a:ext cx="416377" cy="859571"/>
            <a:chOff x="8229599" y="1404050"/>
            <a:chExt cx="606636" cy="12523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82704AB-1506-415F-9D00-248DA8B3F9CA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A44D7F-7BC0-43DC-B710-00F31F6BEE58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6887DF3-F66C-4110-AA56-E95DBC26C8C5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F8BFE3F-A1EE-45C3-BEC0-EC0D683645A7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8442214-3C0F-4ACD-9501-AA94EF29BC82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9169D8-CE90-4B32-B85B-E8A9AC821D19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8CF78F5-C849-46C5-AD27-816A8616FADA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61D9B19-59DA-4B07-B3BA-09733521F755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A38B445-8886-47CA-9610-97A9B1D338BC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A9658B9C-8B22-4285-BF87-E7A6B38BF499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8783190-A50E-494A-A6DD-8C16B1642B58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8A7DD09-9C92-47D8-AF32-EFAC3A5E01D9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D37E87-21A2-45A8-8E30-FC03EA5D2E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9" r="65562"/>
          <a:stretch/>
        </p:blipFill>
        <p:spPr>
          <a:xfrm>
            <a:off x="2590706" y="3480978"/>
            <a:ext cx="2334637" cy="209863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A3D297F-6EE8-4EF9-BF43-4E441CF9E499}"/>
              </a:ext>
            </a:extLst>
          </p:cNvPr>
          <p:cNvSpPr/>
          <p:nvPr/>
        </p:nvSpPr>
        <p:spPr>
          <a:xfrm>
            <a:off x="2068810" y="5056450"/>
            <a:ext cx="570755" cy="554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6DA5AA-D20F-4BF9-8BF6-70058517A447}"/>
              </a:ext>
            </a:extLst>
          </p:cNvPr>
          <p:cNvSpPr/>
          <p:nvPr/>
        </p:nvSpPr>
        <p:spPr>
          <a:xfrm>
            <a:off x="2313419" y="5105235"/>
            <a:ext cx="81536" cy="465170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20F27D-B530-4191-B385-098A032B7BE4}"/>
              </a:ext>
            </a:extLst>
          </p:cNvPr>
          <p:cNvGrpSpPr/>
          <p:nvPr/>
        </p:nvGrpSpPr>
        <p:grpSpPr>
          <a:xfrm>
            <a:off x="2034270" y="5632814"/>
            <a:ext cx="605295" cy="601907"/>
            <a:chOff x="2034270" y="5632814"/>
            <a:chExt cx="605295" cy="6019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A1EC94-C8F0-4174-9862-2B9A855C57F9}"/>
                </a:ext>
              </a:extLst>
            </p:cNvPr>
            <p:cNvSpPr/>
            <p:nvPr/>
          </p:nvSpPr>
          <p:spPr>
            <a:xfrm>
              <a:off x="2068810" y="5679998"/>
              <a:ext cx="570755" cy="554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699C2D-3F28-46BC-B5B5-2125C7CEB45E}"/>
                </a:ext>
              </a:extLst>
            </p:cNvPr>
            <p:cNvSpPr/>
            <p:nvPr/>
          </p:nvSpPr>
          <p:spPr>
            <a:xfrm rot="2700000">
              <a:off x="2313418" y="5727455"/>
              <a:ext cx="81537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34BE54-172E-4F53-ACAF-7C3240ED4DA7}"/>
                </a:ext>
              </a:extLst>
            </p:cNvPr>
            <p:cNvSpPr txBox="1"/>
            <p:nvPr/>
          </p:nvSpPr>
          <p:spPr>
            <a:xfrm>
              <a:off x="2034270" y="563281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630023-90B3-4514-8AC3-AC1E86C5918E}"/>
              </a:ext>
            </a:extLst>
          </p:cNvPr>
          <p:cNvSpPr txBox="1"/>
          <p:nvPr/>
        </p:nvSpPr>
        <p:spPr>
          <a:xfrm>
            <a:off x="2034013" y="4973840"/>
            <a:ext cx="24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117AC-586C-4503-A584-C00B7BD85ECF}"/>
              </a:ext>
            </a:extLst>
          </p:cNvPr>
          <p:cNvGrpSpPr/>
          <p:nvPr/>
        </p:nvGrpSpPr>
        <p:grpSpPr>
          <a:xfrm>
            <a:off x="2680334" y="5632814"/>
            <a:ext cx="597251" cy="601907"/>
            <a:chOff x="2680334" y="5632814"/>
            <a:chExt cx="597251" cy="6019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5772A0-9C8B-470C-AAB1-2707B781B05A}"/>
                </a:ext>
              </a:extLst>
            </p:cNvPr>
            <p:cNvSpPr/>
            <p:nvPr/>
          </p:nvSpPr>
          <p:spPr>
            <a:xfrm>
              <a:off x="2680334" y="5679998"/>
              <a:ext cx="570755" cy="554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E35B4A-C09F-40D6-B0E0-ECFD70159F72}"/>
                </a:ext>
              </a:extLst>
            </p:cNvPr>
            <p:cNvSpPr/>
            <p:nvPr/>
          </p:nvSpPr>
          <p:spPr>
            <a:xfrm rot="8100000">
              <a:off x="2924943" y="5723446"/>
              <a:ext cx="81536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A95AE-F089-42BD-8F8A-FC08AC7D8DA8}"/>
                </a:ext>
              </a:extLst>
            </p:cNvPr>
            <p:cNvSpPr txBox="1"/>
            <p:nvPr/>
          </p:nvSpPr>
          <p:spPr>
            <a:xfrm>
              <a:off x="3032976" y="563281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E5C7A-9CB6-4666-9DAB-422D612699A5}"/>
              </a:ext>
            </a:extLst>
          </p:cNvPr>
          <p:cNvGrpSpPr/>
          <p:nvPr/>
        </p:nvGrpSpPr>
        <p:grpSpPr>
          <a:xfrm>
            <a:off x="2680334" y="4973840"/>
            <a:ext cx="596994" cy="637333"/>
            <a:chOff x="2680334" y="4973840"/>
            <a:chExt cx="596994" cy="63733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D87D85-3C1E-47D9-A9CA-91A59B063371}"/>
                </a:ext>
              </a:extLst>
            </p:cNvPr>
            <p:cNvSpPr/>
            <p:nvPr/>
          </p:nvSpPr>
          <p:spPr>
            <a:xfrm>
              <a:off x="2680334" y="5056450"/>
              <a:ext cx="570755" cy="55472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6F5D2A-AE4B-4626-9D7B-7F50255E4B9A}"/>
                </a:ext>
              </a:extLst>
            </p:cNvPr>
            <p:cNvSpPr/>
            <p:nvPr/>
          </p:nvSpPr>
          <p:spPr>
            <a:xfrm rot="5400000">
              <a:off x="2924943" y="5105235"/>
              <a:ext cx="81537" cy="46517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DD72EA-E587-489D-9B91-CA2D3576D2FC}"/>
                </a:ext>
              </a:extLst>
            </p:cNvPr>
            <p:cNvSpPr txBox="1"/>
            <p:nvPr/>
          </p:nvSpPr>
          <p:spPr>
            <a:xfrm>
              <a:off x="3032719" y="497384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17CBA92-0A78-4EC4-9BEE-1418A4E8989E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12F75D3-D6FF-4039-B3F0-28150728A5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8093" r="11162" b="28881"/>
          <a:stretch/>
        </p:blipFill>
        <p:spPr>
          <a:xfrm>
            <a:off x="5963188" y="1905000"/>
            <a:ext cx="3041841" cy="243609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AE0C4C-42FD-4F7F-9842-F3A86B6B3129}"/>
              </a:ext>
            </a:extLst>
          </p:cNvPr>
          <p:cNvGrpSpPr>
            <a:grpSpLocks noChangeAspect="1"/>
          </p:cNvGrpSpPr>
          <p:nvPr/>
        </p:nvGrpSpPr>
        <p:grpSpPr>
          <a:xfrm>
            <a:off x="5735681" y="3261862"/>
            <a:ext cx="843061" cy="854795"/>
            <a:chOff x="1412484" y="4343400"/>
            <a:chExt cx="1243572" cy="1260881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7286A9E-F604-4D13-91AC-43CCC4BD90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CF000-F200-4D63-B211-1E5305754C8B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0827B32-8F53-4F7B-AFA1-9E65F358C3DF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3D590AC-DD6D-436A-ABB6-45679496D412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405869A-7786-4C90-AC04-E12D8F0388EE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672CC5D-D358-49BB-8951-E497CB43E27F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5BA27B5-9F3A-4555-8FC2-36BCCB359B0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2A3E15B-4E1E-4467-A076-06F302EA8DA3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F7417468-FB33-48D0-85C1-6376A011C4DC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8B2A9F-E659-42A0-97B9-F7FD4D71E177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2322D6-4F49-4415-9DA9-7F5FFEEA7266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207FBA4-6912-400D-970C-4B001E44D58A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454588B-1094-40E4-92CD-D4BA7DECE86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41A29427-6F61-46EE-93F3-ED868BD031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CCF7BB75-F357-4DED-8D88-E2E9F7BB48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86" name="Picture 10" descr="Eve, the Mother of All Living | A Thing or Two">
            <a:extLst>
              <a:ext uri="{FF2B5EF4-FFF2-40B4-BE49-F238E27FC236}">
                <a16:creationId xmlns:a16="http://schemas.microsoft.com/office/drawing/2014/main" id="{CBFDD264-1CDA-4517-87C7-8D6463B9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73" y="4422753"/>
            <a:ext cx="1671719" cy="15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2" descr="Alice Glick | Simpsons Wiki | Fandom">
            <a:extLst>
              <a:ext uri="{FF2B5EF4-FFF2-40B4-BE49-F238E27FC236}">
                <a16:creationId xmlns:a16="http://schemas.microsoft.com/office/drawing/2014/main" id="{DAF9F540-5930-46DE-838B-E0501E9A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6" y="4494537"/>
            <a:ext cx="833165" cy="19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958D827-830E-47FF-9B47-08B916C804F3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723BD0-7ED9-4EE1-9F9D-461755678DE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D225BF9-4A06-48D5-B0F0-681C927DF29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421D637-34AF-4A0F-9B2C-15D1C57F5CB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F87FC75-11C0-4BFB-9ECA-B0D55DB70F8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52A00A-C2C8-4A44-8753-404B6F22BA6B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B36CAA-AC95-499E-BA56-7FD2ADF9A543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619096-8479-46D1-ACC6-0F8D9C5D35B0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137A2B2-2FB3-4570-9B18-E1E5977B1411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11E301E-3350-493B-9BF6-10203E127067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8F197DB-42F9-4071-8960-4D344F72EC39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D9A9962-53CD-4880-8E48-702339D74AB4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A8A8149F-AE9F-4BB7-8FC0-E51B00217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84589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4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1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65" name="Picture 64">
            <a:extLst>
              <a:ext uri="{FF2B5EF4-FFF2-40B4-BE49-F238E27FC236}">
                <a16:creationId xmlns:a16="http://schemas.microsoft.com/office/drawing/2014/main" id="{DF581698-D3F7-47FB-A56B-D2BF48C3C2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B3A698D-22D7-4A47-BA70-9ACF28756F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A0A6DD1-AB69-4863-BFA0-BE06924A0B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406151"/>
            <a:ext cx="258671" cy="25091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96C94F6-7033-4DE9-9550-15D4996E338D}"/>
              </a:ext>
            </a:extLst>
          </p:cNvPr>
          <p:cNvGrpSpPr/>
          <p:nvPr/>
        </p:nvGrpSpPr>
        <p:grpSpPr>
          <a:xfrm>
            <a:off x="4267201" y="1393970"/>
            <a:ext cx="258671" cy="254475"/>
            <a:chOff x="8229599" y="2066797"/>
            <a:chExt cx="606636" cy="5895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3EC7768-8DE6-4334-B707-F1974619297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59CF4E9-6D09-4EF5-9F58-C2DECCD43CC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3D902C-EFA7-4891-B155-A29CB16DD9F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FD142C8-E608-4387-A134-5E20BE3C9FB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5B5991E-4DEA-492B-AE45-21BF5FCE5A7D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C43CBF0-C196-4514-A5C4-EE3FCFFF8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29625"/>
            <a:ext cx="318654" cy="3048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31E0234-EAAC-4BBE-A803-F9F00E0EAA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37347"/>
            <a:ext cx="314591" cy="30417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3223C79-0A32-4E43-BA95-2583B790B2E7}"/>
              </a:ext>
            </a:extLst>
          </p:cNvPr>
          <p:cNvGrpSpPr>
            <a:grpSpLocks noChangeAspect="1"/>
          </p:cNvGrpSpPr>
          <p:nvPr/>
        </p:nvGrpSpPr>
        <p:grpSpPr>
          <a:xfrm>
            <a:off x="4745896" y="3431041"/>
            <a:ext cx="416377" cy="859571"/>
            <a:chOff x="8229599" y="1404050"/>
            <a:chExt cx="606636" cy="12523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BBB072-35D8-402E-9367-94E15492EED8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8016D86-8D79-487A-8B7C-6B691D48A5D9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486C9A9-B371-481A-A7E7-2881FD363A91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786A208-A537-43F1-BCBD-20CD996766AA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F45596C-C17F-4B1E-AB7B-AB79862C4520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2B2F70A-BD0A-44BF-AE55-2CD669FBB4A9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1E9FDD5-E810-4ADC-953F-E157863F757A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910BF7-25FC-4022-87B4-38093BC5D138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CCB9F79-56A3-49BD-A1F1-62C01AC11710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36CDD08-2E0C-4E89-9731-D8320D51B6C2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A7D04F7-5943-40AB-AA59-DEE134696686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66E9DBB-C11E-4ED9-A1F3-64AA45964BC2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4180A4-27B9-44CF-9179-DB0974836A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1" r="62160"/>
          <a:stretch/>
        </p:blipFill>
        <p:spPr>
          <a:xfrm>
            <a:off x="2181741" y="4103007"/>
            <a:ext cx="2736045" cy="135913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B78E4AA-8A08-456D-8906-73A49398E505}"/>
              </a:ext>
            </a:extLst>
          </p:cNvPr>
          <p:cNvGrpSpPr/>
          <p:nvPr/>
        </p:nvGrpSpPr>
        <p:grpSpPr>
          <a:xfrm>
            <a:off x="1412484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72CEB-E0B7-46A8-BA5C-AA02B74339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1081A47-E97E-4D97-BEA3-9A1E00C8F568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026728-11DE-4023-9A47-10103ED4533E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67359E-1445-4E45-86E7-06550F8986D7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BF5D0F-F7E7-4CB7-9E41-5A1FEF36132B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1967B4-21B8-4B90-B9D5-6C2FA79F4F01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174EE7-FA11-4139-85C3-6E991E76FFE3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521DE6-7CC3-44AA-848A-2A6EE0F025AB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F91B1A-37BB-43E2-87EB-BD5E39E0BC7D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23FA-A6FB-455B-A4FF-DCB597E3406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757B8-FF29-404C-A306-676A33DF7874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FB5C9C-059B-47E2-B8F0-78B789055F3B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25CAA5-4FBA-4037-9AA9-7D6E8401EB5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C1CC7E-C708-4095-8092-A5ED824BB282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F90367-92D9-46E3-8EA7-E4E190AA7A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8" t="10483" r="12086" b="34816"/>
          <a:stretch/>
        </p:blipFill>
        <p:spPr>
          <a:xfrm>
            <a:off x="5924926" y="2031731"/>
            <a:ext cx="2976704" cy="18542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4350C8E-A42C-452D-B71C-82213B846C7D}"/>
              </a:ext>
            </a:extLst>
          </p:cNvPr>
          <p:cNvGrpSpPr>
            <a:grpSpLocks noChangeAspect="1"/>
          </p:cNvGrpSpPr>
          <p:nvPr/>
        </p:nvGrpSpPr>
        <p:grpSpPr>
          <a:xfrm>
            <a:off x="5735681" y="2840761"/>
            <a:ext cx="843061" cy="854795"/>
            <a:chOff x="1412484" y="4343400"/>
            <a:chExt cx="1243572" cy="126088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754D22E-6FCC-4063-8552-D09835EF36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A070874-5067-43A3-94B5-03DEF16560F4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76A2ADE-A5B6-495C-A727-14C4B0D05037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2AAAF0-6978-445F-979A-589B23C68646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BF3F339-1E58-48AE-A517-12FD0A03A6D9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CB474A9-7F64-44C1-8AB1-77C246F1F68A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2CD6481-A2EB-4E5F-A3A3-E6823FFB4C98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9F8294B-BABA-4A29-B701-BBAF853F6F65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44151E0-AB96-47C5-A6D2-E40C057AA6F7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5391A9-528A-40E2-A029-A5DDC78BA71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2113EC-346A-4522-98EA-72D451A93241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919C833-A018-4EF8-BDAD-597CD5957C2C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7A3C8D-0038-4186-80F5-187EB7D0D92A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524A1AB-CDB3-4E02-8C23-F382F6F811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B6505F1-8A22-4D98-9D2B-EE3437E7EC26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90B36BA-BE7A-48D9-ADEA-F779756C498F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AB605B5-B17D-4528-87F3-216F976007F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82E4134-A36C-46F1-AE3E-22EFB5E5362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396AC9A-FA4E-401B-B5CC-8EF920EFD69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057F7C7-89B7-44AD-A958-731F8E0D251B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668F7DD6-EC8A-47ED-8DAD-1E1B60C1A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DC4DAE59-1BA0-4BF6-BCC0-74911824B1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82" name="Picture 12" descr="OAFE - Clerks InAction Figures: Jay and Silent Bob review">
            <a:extLst>
              <a:ext uri="{FF2B5EF4-FFF2-40B4-BE49-F238E27FC236}">
                <a16:creationId xmlns:a16="http://schemas.microsoft.com/office/drawing/2014/main" id="{BB15AA8A-6E6F-49BE-989E-DD3007549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8"/>
          <a:stretch/>
        </p:blipFill>
        <p:spPr bwMode="auto">
          <a:xfrm flipH="1">
            <a:off x="7859632" y="2728335"/>
            <a:ext cx="1218638" cy="197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Eve - Songs, Albums &amp;amp; Career - Biography">
            <a:extLst>
              <a:ext uri="{FF2B5EF4-FFF2-40B4-BE49-F238E27FC236}">
                <a16:creationId xmlns:a16="http://schemas.microsoft.com/office/drawing/2014/main" id="{032C94A1-DDED-48E8-8E66-79CD9520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21" y="3835722"/>
            <a:ext cx="1272458" cy="12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0">
            <a:extLst>
              <a:ext uri="{FF2B5EF4-FFF2-40B4-BE49-F238E27FC236}">
                <a16:creationId xmlns:a16="http://schemas.microsoft.com/office/drawing/2014/main" id="{B3C2AE8E-B22C-48A3-96A8-E7C6CDD0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" y="4594094"/>
            <a:ext cx="1175856" cy="200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991C6B5-D517-47ED-AF5C-9EBAB6C574CD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A1231D-9B77-43DA-89E1-192036DE5084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C62644-74A8-4F53-8142-6F3EA4CB73D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2C42368-AFAA-4CF2-922A-F58EC5D3198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3E98BC4-9104-4B12-BE87-0A427FB54656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7B59A94-AF66-4D1F-9FA9-4CA7E9FE4000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3242E5-C577-4538-A3B4-9307167D4635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584E98-4582-464D-9850-D5EC4B222977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B53A919-8F71-4482-8F45-B4AFB48A1DC8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8958D56-AD88-42FF-934D-207D79D2F394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E76A944-389E-4332-9BEE-34D441003756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C120DF-756A-4282-99DA-9E949F6E3A45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0" name="Table 4">
            <a:extLst>
              <a:ext uri="{FF2B5EF4-FFF2-40B4-BE49-F238E27FC236}">
                <a16:creationId xmlns:a16="http://schemas.microsoft.com/office/drawing/2014/main" id="{3CC393D9-AC71-4F5A-9AB1-4017A4A8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98844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70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58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DBCCC33B-99C6-4C41-B170-F9C279186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D12542-658D-40E3-908A-9E2AC46DF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468745-B531-4608-BCF1-19A9C8ECA0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F88B7ED-3FAC-4A4B-8EF1-9ABE3F509D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406151"/>
            <a:ext cx="258671" cy="250911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91CA19EF-11F8-46EA-9CE8-F04489E8CF12}"/>
              </a:ext>
            </a:extLst>
          </p:cNvPr>
          <p:cNvGrpSpPr/>
          <p:nvPr/>
        </p:nvGrpSpPr>
        <p:grpSpPr>
          <a:xfrm>
            <a:off x="4933196" y="1398436"/>
            <a:ext cx="258671" cy="254475"/>
            <a:chOff x="8229599" y="2066797"/>
            <a:chExt cx="606636" cy="58959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A9460B9-B429-4A4D-932E-00D8B9D5DCAE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E22C4A2-F1EC-4CE9-A3B5-78260C19F2D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65F2DF8-5589-402E-9425-00E5A3D9C74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D9BB6BD-14B1-4EF2-A9DB-80F9EBAE04B5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77D9EB5-7F3B-4FBE-AEEC-E39BD8B1AF9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9E1DA66-1832-4F6D-A636-4024C50F1F74}"/>
              </a:ext>
            </a:extLst>
          </p:cNvPr>
          <p:cNvGrpSpPr/>
          <p:nvPr/>
        </p:nvGrpSpPr>
        <p:grpSpPr>
          <a:xfrm>
            <a:off x="4267201" y="1393970"/>
            <a:ext cx="258671" cy="254475"/>
            <a:chOff x="8229599" y="2066797"/>
            <a:chExt cx="606636" cy="5895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1FA6AE5-7F75-4C05-BA15-389F131B884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436C2C-5DD7-41A3-A5BC-6F7125B705A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B27066E-64C5-4706-9680-2B19A8BCD01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485AAB7-E529-4EC4-8E56-7EA0F207849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8BE9D49-B8AD-4A7D-9D88-261D74A8CF5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6B7A6D5-4179-44E4-9103-939517585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29625"/>
            <a:ext cx="318654" cy="3048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50F5812-CFB4-48F3-ABCF-5844F6E67F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37347"/>
            <a:ext cx="314591" cy="30417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086A8A9-EDDB-439E-855C-73C2B140F321}"/>
              </a:ext>
            </a:extLst>
          </p:cNvPr>
          <p:cNvGrpSpPr>
            <a:grpSpLocks noChangeAspect="1"/>
          </p:cNvGrpSpPr>
          <p:nvPr/>
        </p:nvGrpSpPr>
        <p:grpSpPr>
          <a:xfrm>
            <a:off x="4746897" y="3886200"/>
            <a:ext cx="416377" cy="859571"/>
            <a:chOff x="8229599" y="1404050"/>
            <a:chExt cx="606636" cy="125234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2DAD5DF-B41D-44AC-A62C-87D2A9EEE1AD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89734D2-4226-413E-A580-1875877B869C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BDE7BDB3-D252-406D-BDCE-E810D32D8DDB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5C555A2-96D3-4762-BF1E-1A583DAD8B55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8A6E64C-F98A-49EE-A2A7-700F604680F2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70D1A4F-33C9-4421-B130-E1D013E461F2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0C7C81B-AE43-49AF-AC8A-8FE2AB0A09A5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157D0C8-D9EE-49BF-A6C0-9505DD7BEE51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54E023F-1856-41DB-BEE1-105AA818D297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A518064-E3BD-4CF0-AA3C-1D74B0D5C7F5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486438D-7F9D-4929-BDA6-02FD0069779F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9B58625-52C5-4187-8B70-7FBD7F760757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D07D641-124E-41EC-B38F-E8993B4D82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8" r="62470"/>
          <a:stretch/>
        </p:blipFill>
        <p:spPr>
          <a:xfrm>
            <a:off x="2354189" y="3244041"/>
            <a:ext cx="2619832" cy="216615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3A03FE-C5EE-47D2-BCA0-DAE549C10F1A}"/>
              </a:ext>
            </a:extLst>
          </p:cNvPr>
          <p:cNvGrpSpPr/>
          <p:nvPr/>
        </p:nvGrpSpPr>
        <p:grpSpPr>
          <a:xfrm>
            <a:off x="1412484" y="4343400"/>
            <a:ext cx="1243572" cy="1260881"/>
            <a:chOff x="1412484" y="4343400"/>
            <a:chExt cx="1243572" cy="12608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28C8B0-B033-4964-BD75-EF57E9EFF9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2FB769-BD5D-40B7-AB18-4EF981970615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0F34B-B4D1-42E0-8ECD-0A9379378A7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95AB38-4497-452C-B077-418DEA01931F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185485-8CCF-48AB-AB9C-702830C9BE9C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2CF022-D8E8-4C86-9D88-0D30982325B3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C9E8C-387C-4486-AABB-6931B0E02A3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D98C62-C746-4868-87D4-1C661A282E34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2AF142-1F2B-4D14-AD49-494D0344088B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3D5A11-D68D-4DD4-B317-958124CBB740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18695A-FC9D-40E0-A518-AC5F4E5A1C43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77A461-D421-4653-A0E8-F5C88A28080E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F3C803-1573-40F9-A5CB-510D470B262D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A41C0DD-9350-4208-AEE8-86B1FB37F160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DCEF5E0-180E-4EDE-8648-76441F9D41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1" t="7770" r="13177" b="35383"/>
          <a:stretch/>
        </p:blipFill>
        <p:spPr>
          <a:xfrm>
            <a:off x="5939238" y="1896897"/>
            <a:ext cx="3060084" cy="1989303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BB4543-E5D6-438C-80C5-D76096D48CB4}"/>
              </a:ext>
            </a:extLst>
          </p:cNvPr>
          <p:cNvGrpSpPr>
            <a:grpSpLocks noChangeAspect="1"/>
          </p:cNvGrpSpPr>
          <p:nvPr/>
        </p:nvGrpSpPr>
        <p:grpSpPr>
          <a:xfrm>
            <a:off x="5323222" y="3263486"/>
            <a:ext cx="843061" cy="854795"/>
            <a:chOff x="1412484" y="4343400"/>
            <a:chExt cx="1243572" cy="126088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80AF3E6-2B63-4A33-BECE-B3CB7E64F2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3427C71-C525-4296-990C-53485A70F842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856C858-7574-4D08-A779-96FFE015F4DB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CE64586-F97F-4D3E-97FA-C6A6207AAB5D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68FB0EF-411D-484D-B656-804DBB26E3F9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B6935C3-7F73-405B-9014-7DB4032655B0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CDE4B0C-0F08-4590-9B25-3D5B9F34F3EF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B03B87B-739E-4676-9C28-000ADBEBE88C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D1027CF-315C-4893-998A-E94F40EA5905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77B7D3-BE56-4352-AE36-3E92021C7B0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22F894-F1DE-4FD5-A266-1EB47E5D0462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6AEB5A7-B3E0-40C4-B7FD-AD3F7833021D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222EE68-D67C-42FD-B77F-B2D0F9DA38A1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8A1F381-98EA-43B8-A926-72F1DC1A16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52942E4-6B77-4D45-B884-A79A9C9A4348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2462003-0F3E-42EC-804C-D0B5019F71EE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70AF6C5-7796-45C4-8732-173E109904E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21ADA8-E5A5-49FC-B4AD-697719D0A017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3AAE68D-99AB-4EAA-A85E-64766392BA3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63CC726-D8D9-4375-9608-8EBACC11F9E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7E27201-FB57-4850-A87C-A140A1273E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33D8AD7-35AF-4587-9ED1-165EA6787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2B0EC81-7284-435F-B12E-3905D425E1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6E5A349-537A-4AF0-891B-1C83154B00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112" name="Picture 14" descr="Sideshow Bob - Wikipedia">
            <a:extLst>
              <a:ext uri="{FF2B5EF4-FFF2-40B4-BE49-F238E27FC236}">
                <a16:creationId xmlns:a16="http://schemas.microsoft.com/office/drawing/2014/main" id="{4282F66B-EA22-4CC5-895A-1A7BBDA5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62" y="2917582"/>
            <a:ext cx="1039409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2" descr="Eve Torres Png Clipart - Large Size Png Image - PikPng">
            <a:extLst>
              <a:ext uri="{FF2B5EF4-FFF2-40B4-BE49-F238E27FC236}">
                <a16:creationId xmlns:a16="http://schemas.microsoft.com/office/drawing/2014/main" id="{E5179F73-4106-4799-857A-FCB80D5E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07" y="4164940"/>
            <a:ext cx="1171560" cy="264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729C74C-83AA-4008-954C-F780CFE4CE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6" descr="She Sells Smokes: 30 &amp;quot;Women-Only&amp;quot; Vintage Tobacco Ads - Flashbak">
            <a:extLst>
              <a:ext uri="{FF2B5EF4-FFF2-40B4-BE49-F238E27FC236}">
                <a16:creationId xmlns:a16="http://schemas.microsoft.com/office/drawing/2014/main" id="{44C23461-5954-4F9D-9E9F-35BFE5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59" y="4397094"/>
            <a:ext cx="2491281" cy="17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6" descr="Alice Deejay music, videos, stats, and photos | Last.fm">
            <a:extLst>
              <a:ext uri="{FF2B5EF4-FFF2-40B4-BE49-F238E27FC236}">
                <a16:creationId xmlns:a16="http://schemas.microsoft.com/office/drawing/2014/main" id="{EF25398D-A65D-4EEE-8BD8-8656424B1E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3" y="4538973"/>
            <a:ext cx="1322638" cy="1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D9D7570-7A0A-42DB-8F15-4AFD7405696B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64F357-B8E2-41D2-8E0F-65ED3991FA6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567FB0-E389-48D1-A55B-8C741CEB5C6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C1D780-FE42-4F5F-B551-8BED9655091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0E3FDCF-BDF8-47A2-BA58-C1F6F1A59C8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CB5934-980C-4FB2-82B9-0BC0196C01C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069FA5-60E7-4C80-9900-AE9F27CDD751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3B46FF-BF44-4CC6-92B8-5654A16B37A5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2E57B3C-EFAB-486F-8CBC-AEE202B1582D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8122A9-BB69-4214-A300-2569C99FD369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5C44FA1-A09A-40EB-89FE-2A1341A76F48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635080-7C47-4706-A5F0-56153F212E47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7" name="Table 4">
            <a:extLst>
              <a:ext uri="{FF2B5EF4-FFF2-40B4-BE49-F238E27FC236}">
                <a16:creationId xmlns:a16="http://schemas.microsoft.com/office/drawing/2014/main" id="{84BF52DE-8105-45BC-9DF8-E9B41792E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84111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5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01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05D8A12D-CB5F-4322-A104-7FF92C1F81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6329E8-430E-4295-8A3C-1AF5D6944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71FC6CC-A941-42E1-9EE8-7CC46B4E74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8A7B7E-54FF-4C99-A062-088A125A66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F60FFD-A9AD-41CF-BE4E-226DD776B7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406151"/>
            <a:ext cx="258671" cy="25091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C246A5E-77EC-4D51-AB08-02BFFD45C53F}"/>
              </a:ext>
            </a:extLst>
          </p:cNvPr>
          <p:cNvGrpSpPr/>
          <p:nvPr/>
        </p:nvGrpSpPr>
        <p:grpSpPr>
          <a:xfrm>
            <a:off x="4933196" y="1398436"/>
            <a:ext cx="258671" cy="254475"/>
            <a:chOff x="8229599" y="2066797"/>
            <a:chExt cx="606636" cy="58959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DCA84C0-AE55-4F1D-B0E8-FF488C86238F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5CC36A6-C9CB-44ED-8F7E-252804BDE52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BC07AF3-9267-4FEA-94C8-157F0E5F4415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166A5A0-ABB9-447B-9EF2-7F72B65123D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49F152-FB7B-4F57-B800-6110D67BCF9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98583A-CB7E-4A1B-8665-EC2E9A8BE55D}"/>
              </a:ext>
            </a:extLst>
          </p:cNvPr>
          <p:cNvGrpSpPr/>
          <p:nvPr/>
        </p:nvGrpSpPr>
        <p:grpSpPr>
          <a:xfrm>
            <a:off x="4267201" y="1393970"/>
            <a:ext cx="258671" cy="254475"/>
            <a:chOff x="8229599" y="2066797"/>
            <a:chExt cx="606636" cy="58959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BCC9B9-9171-4C61-867A-3789ED6A0B9F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CC85FFB-F7C9-4113-8E43-9327D0E03377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7B837AF-E252-4986-A67C-945BE71322D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36DAA00-460E-4E69-8CBD-98D79442A00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5862089-F036-4B85-A420-63DB1AE34B0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0C0D7635-072C-4072-899F-A19B15718A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29625"/>
            <a:ext cx="318654" cy="3048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ECB801A-943F-419F-BA83-B174D3CFED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37347"/>
            <a:ext cx="314591" cy="30417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5C22C35-24E6-4B82-8619-0F8D8AF629AC}"/>
              </a:ext>
            </a:extLst>
          </p:cNvPr>
          <p:cNvGrpSpPr/>
          <p:nvPr/>
        </p:nvGrpSpPr>
        <p:grpSpPr>
          <a:xfrm>
            <a:off x="5616505" y="1398699"/>
            <a:ext cx="258671" cy="254475"/>
            <a:chOff x="8229599" y="2066797"/>
            <a:chExt cx="606636" cy="58959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D08AD6-74BA-4B5B-AF03-787EDD00639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978680A-684F-4EB2-9169-C74AD304648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3A75004-A6AF-4CAA-891B-F84309979C0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B4B56D1-75B8-491A-9FC7-5A232BCB8E49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8D13D6-6BFE-4BA1-A541-A2F53A713B8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93AE143-D776-4CFB-8A0A-759CA32FD6A6}"/>
              </a:ext>
            </a:extLst>
          </p:cNvPr>
          <p:cNvGrpSpPr>
            <a:grpSpLocks noChangeAspect="1"/>
          </p:cNvGrpSpPr>
          <p:nvPr/>
        </p:nvGrpSpPr>
        <p:grpSpPr>
          <a:xfrm>
            <a:off x="4746897" y="3886200"/>
            <a:ext cx="416377" cy="859571"/>
            <a:chOff x="8229599" y="1404050"/>
            <a:chExt cx="606636" cy="1252343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538AF78-8B91-466C-9E34-CEFD4E5DE6F6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85C965-9073-4A1A-80B0-FC7592AF62B4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A211BAE-A42B-4FCA-92B6-164661301FA1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9E39E59-0621-4A49-BCBD-81C8305123DD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46B61F0-206E-48D4-A820-C3D5BC483770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DBECCB1-DA92-41C1-99DB-4F5927FE4120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6EAB46D-F18E-463F-A416-DF21B0A60E58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748CB6-8789-49C1-873E-911CFEF2561D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FBE378B-629D-4CA4-A4AF-1435046FF9DD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F6B8625-5620-41C2-81DF-97E28F512428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6BB3391-AAF1-42E8-A49A-05173AB7DDEF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A2926E9-E4B6-4CFA-961B-CD63E732F888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758616DD-134C-4BA0-84F1-957C4DA63B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9" r="65562"/>
          <a:stretch/>
        </p:blipFill>
        <p:spPr>
          <a:xfrm>
            <a:off x="2590706" y="3480978"/>
            <a:ext cx="2334637" cy="209863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9E3C00F-61AF-42F3-8186-749D3979613D}"/>
              </a:ext>
            </a:extLst>
          </p:cNvPr>
          <p:cNvGrpSpPr/>
          <p:nvPr/>
        </p:nvGrpSpPr>
        <p:grpSpPr>
          <a:xfrm>
            <a:off x="2034013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4A61F5A-D6C6-4F61-A606-CE0BF25C65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3D297F-6EE8-4EF9-BF43-4E441CF9E499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DD87D85-3C1E-47D9-A9CA-91A59B063371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FA1EC94-C8F0-4174-9862-2B9A855C57F9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5772A0-9C8B-470C-AAB1-2707B781B05A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46DA5AA-D20F-4BF9-8BF6-70058517A44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F6F5D2A-AE4B-4626-9D7B-7F50255E4B9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9699C2D-3F28-46BC-B5B5-2125C7CEB45E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E35B4A-C09F-40D6-B0E0-ECFD70159F72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34BE54-172E-4F53-ACAF-7C3240ED4DA7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630023-90B3-4514-8AC3-AC1E86C5918E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A95AE-F089-42BD-8F8A-FC08AC7D8DA8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DD72EA-E587-489D-9B91-CA2D3576D2FC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F3EDF6F-CE8B-42D1-8935-3DB4F85C9CC5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79C6D1E-A167-4859-9055-9FC90EC666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8093" r="11162" b="28881"/>
          <a:stretch/>
        </p:blipFill>
        <p:spPr>
          <a:xfrm>
            <a:off x="5963188" y="1905000"/>
            <a:ext cx="3041841" cy="2436090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A641075-860E-4035-BC6F-841402263327}"/>
              </a:ext>
            </a:extLst>
          </p:cNvPr>
          <p:cNvGrpSpPr>
            <a:grpSpLocks noChangeAspect="1"/>
          </p:cNvGrpSpPr>
          <p:nvPr/>
        </p:nvGrpSpPr>
        <p:grpSpPr>
          <a:xfrm>
            <a:off x="5735681" y="3261862"/>
            <a:ext cx="843061" cy="854795"/>
            <a:chOff x="1412484" y="4343400"/>
            <a:chExt cx="1243572" cy="126088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749E991-963D-46C3-B0CE-0FDD9B3118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04E446-DC66-4F10-A7B3-6E6CF61760FB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C7D7DB1-8078-4704-8ADE-0E0AABB2837B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3109D74-5AD8-4F75-94C3-1B21898FBB51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2E31160-6AC4-4357-9208-EFC7994F15F8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743D738-B059-4E54-A961-64B75C682084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CD84EEA-A68A-46C6-A35A-429F31B83654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069EB80-6BAD-4862-BA4D-FC0514B13F96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667FD76-20DA-4A89-B0D5-678F0933D00C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03E987-2DF9-48BE-92B4-80C08C1C1BC8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C71088-E953-4047-8C79-93ABA7E83B47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D06E079-1C0E-4D68-814B-9CD0965474FD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969BA4F-8327-4B6C-BFF9-826A7F1D9F6A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CC8347EB-A3D1-48CF-8D84-E29EA0E49B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BEA48B6-C58D-4BCC-8B22-6259E88B64DD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E4ABF7-7871-47F3-8364-D4C8D36B9934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BE25DB5-2655-4005-B1C8-1C64E57E267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3DEC86B-6C19-47AE-8CB5-4DC21FAC71B7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F132B57-FDDC-4EAB-8B45-A1FCF22268E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04D75F9-7D33-4209-9174-5E6756CA454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A28F06C-7EAB-479E-B8F4-2B1EA72E28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FE6231F-FE1C-4037-94EF-2F4F634176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665122"/>
            <a:ext cx="258671" cy="250911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312B9B66-3C74-4A5D-BACE-5BE5F58FC3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0B37960F-3A00-4921-B772-126C18F17B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E7902F4-1118-400B-8CCE-0061E2D89A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984630"/>
            <a:ext cx="318654" cy="3048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A039FFD5-C2C1-438C-A664-DB983374F5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105" name="Picture 18" descr="Bobby&amp;#39;s World | Transparent PNGs Wiki | Fandom">
            <a:extLst>
              <a:ext uri="{FF2B5EF4-FFF2-40B4-BE49-F238E27FC236}">
                <a16:creationId xmlns:a16="http://schemas.microsoft.com/office/drawing/2014/main" id="{B0333DC8-5D6F-495A-8DAB-C66386D2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90" y="2565625"/>
            <a:ext cx="1586153" cy="15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3DE395-ACB9-4091-BAE8-EA5D0AC5C3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1730399"/>
            <a:ext cx="330066" cy="3011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05B9388-47DF-4AB7-B64A-8C1DB454EC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8" descr="tasha vick&amp;#39;s KE | Explore Tumblr Posts and Blogs | Tumgir">
            <a:extLst>
              <a:ext uri="{FF2B5EF4-FFF2-40B4-BE49-F238E27FC236}">
                <a16:creationId xmlns:a16="http://schemas.microsoft.com/office/drawing/2014/main" id="{6132C1E8-BAB3-4730-8DEE-79C83DC8AF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62" y="3911533"/>
            <a:ext cx="2144660" cy="13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38" descr="Layne Staley.co.uk - Everything about Layne - Alice-in-chains">
            <a:extLst>
              <a:ext uri="{FF2B5EF4-FFF2-40B4-BE49-F238E27FC236}">
                <a16:creationId xmlns:a16="http://schemas.microsoft.com/office/drawing/2014/main" id="{3BB81044-F220-4F5D-A970-22B88754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99" y="4826120"/>
            <a:ext cx="1776445" cy="111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CBA83FF-D976-4461-A196-5ADF53261A8B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B751B3-22B3-4609-BC3D-03A3FB83549A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8AB458-9A30-4428-A633-8644DE16400E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C990AB9-46D0-4FA0-847C-D5B21A1BA936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5EECAE-032D-442F-A742-AA638E2BEB38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EDECE5-A28C-4977-BB41-D30A8152A0BC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F0232C-CA66-4AD1-A6DB-24FD882A6888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383938B-D70E-4938-8726-92E924097FD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464E76-05C5-4AED-9F13-16B34DA55EE3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08D47C8-AB91-405E-85DD-B5910E522862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EA4F73F-2406-4E76-BB18-C5CAF308358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862547-3AA5-4ABA-B645-FDE783933CF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1750DD5C-547F-4773-978F-2AB133AC8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0304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99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8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A15DA20-9F05-410B-B4FA-635BFE56CD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451930F-4034-4526-9709-69CD89DCC2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743D0B-90CA-437F-AA83-2BF351DCA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14FB69-BCCD-466B-9BA3-1B2745FBC7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F4FBCC-CE93-4458-B35C-ED70FAE46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04724AC-5012-468B-B6B1-E5807C7187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398211"/>
            <a:ext cx="258671" cy="25091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609357DB-E831-4C67-8FD6-AC669FE09FCE}"/>
              </a:ext>
            </a:extLst>
          </p:cNvPr>
          <p:cNvGrpSpPr/>
          <p:nvPr/>
        </p:nvGrpSpPr>
        <p:grpSpPr>
          <a:xfrm>
            <a:off x="4933196" y="1390496"/>
            <a:ext cx="258671" cy="254475"/>
            <a:chOff x="8229599" y="2066797"/>
            <a:chExt cx="606636" cy="5895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16320E3-B06E-42A4-8B7F-04A3D7F4B7A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C7EE90E-C886-4BE0-83A4-BEA22694C9B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4D45D50-63AE-49B3-B22F-B8423FDDECD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F40E179-22C6-4E0F-A574-9D88365E039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CB33A0C-0BD6-41C4-8A88-E2320DAFE63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8E3F4D-5A9B-4C86-AD52-090E5B825FD3}"/>
              </a:ext>
            </a:extLst>
          </p:cNvPr>
          <p:cNvGrpSpPr/>
          <p:nvPr/>
        </p:nvGrpSpPr>
        <p:grpSpPr>
          <a:xfrm>
            <a:off x="4267201" y="1386030"/>
            <a:ext cx="258671" cy="254475"/>
            <a:chOff x="8229599" y="2066797"/>
            <a:chExt cx="606636" cy="5895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3AE8F21-1833-4EFE-A9DF-CEA3B2696AA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AF8CA5D-CB89-4883-87E2-E38BA61513CE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694278-CAF4-4C36-9A32-AFA2CBB3C1C7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950C413-A3DC-4C76-9441-A0EA217BDEAE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A028665-D980-4768-9D7B-3F6BBA8EC29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86015AAE-ECE9-414E-9CA0-48C6FADBC3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21685"/>
            <a:ext cx="318654" cy="3048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9B79764-0007-47E2-AEF9-BC1C7B371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716081"/>
            <a:ext cx="318654" cy="30747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CE83A92-B7C5-4F21-8A2D-6B525EFB5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29407"/>
            <a:ext cx="314591" cy="3041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AD7FA7E-5283-400D-9556-7A12513B65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386030"/>
            <a:ext cx="258671" cy="25091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5716F9-8B18-49F5-B50D-074D095F4FA2}"/>
              </a:ext>
            </a:extLst>
          </p:cNvPr>
          <p:cNvGrpSpPr/>
          <p:nvPr/>
        </p:nvGrpSpPr>
        <p:grpSpPr>
          <a:xfrm>
            <a:off x="5616505" y="1390759"/>
            <a:ext cx="258671" cy="254475"/>
            <a:chOff x="8229599" y="2066797"/>
            <a:chExt cx="606636" cy="58959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E7BE1E-A75A-436A-8850-5BD688BEDA2D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DCE55DF-CBA7-4858-866A-0222D11CE7F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7AAD74A-856D-499F-86E7-7DF3C602BF75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7A062D5-3926-48E8-AF35-302F41EBF7A8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FE97416-40F3-4528-A27F-2C1614ACA08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EA12779-CB23-454A-972C-30EEC5F2131C}"/>
              </a:ext>
            </a:extLst>
          </p:cNvPr>
          <p:cNvGrpSpPr>
            <a:grpSpLocks noChangeAspect="1"/>
          </p:cNvGrpSpPr>
          <p:nvPr/>
        </p:nvGrpSpPr>
        <p:grpSpPr>
          <a:xfrm>
            <a:off x="4745896" y="3431041"/>
            <a:ext cx="416377" cy="859571"/>
            <a:chOff x="8229599" y="1404050"/>
            <a:chExt cx="606636" cy="125234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429170F-B5B1-4836-8348-6AAE39A08091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4EE6F8B-3613-4AB7-BC89-FC17764D09E3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19104CF-4787-4341-A78B-E1E4C6F5D21C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5CF606BA-6BC5-4728-8A88-B8D5CAF22FEA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C22ECB7B-3181-40DA-A287-9F9DF0EB6779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4CBDD94-0EA1-4520-A420-1D879E319190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9224DF2-A1E7-4223-8106-77E44C9B8CA6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DB6CB01-186E-4D0B-9DCE-BE8BA043BC14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18B19665-C4C1-4766-BCEB-42E8CFEF0EC6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577907D-243F-47C1-AB3D-CD3EDD28D216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BFD11342-0D7F-4119-9A9E-94F4BEF84FB5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FFE8487-DC73-438D-B207-FB04DEB98B07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7F0C06-3F54-4A99-ADAC-E3C998A166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8" r="62470"/>
          <a:stretch/>
        </p:blipFill>
        <p:spPr>
          <a:xfrm>
            <a:off x="2354189" y="3244041"/>
            <a:ext cx="2619832" cy="216615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3A03FE-C5EE-47D2-BCA0-DAE549C10F1A}"/>
              </a:ext>
            </a:extLst>
          </p:cNvPr>
          <p:cNvGrpSpPr/>
          <p:nvPr/>
        </p:nvGrpSpPr>
        <p:grpSpPr>
          <a:xfrm>
            <a:off x="1412484" y="4343400"/>
            <a:ext cx="1243572" cy="1260881"/>
            <a:chOff x="1412484" y="4343400"/>
            <a:chExt cx="1243572" cy="12608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28C8B0-B033-4964-BD75-EF57E9EFF9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2FB769-BD5D-40B7-AB18-4EF981970615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0F34B-B4D1-42E0-8ECD-0A9379378A7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95AB38-4497-452C-B077-418DEA01931F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185485-8CCF-48AB-AB9C-702830C9BE9C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2CF022-D8E8-4C86-9D88-0D30982325B3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C9E8C-387C-4486-AABB-6931B0E02A3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D98C62-C746-4868-87D4-1C661A282E34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2AF142-1F2B-4D14-AD49-494D0344088B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3D5A11-D68D-4DD4-B317-958124CBB740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18695A-FC9D-40E0-A518-AC5F4E5A1C43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77A461-D421-4653-A0E8-F5C88A28080E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F3C803-1573-40F9-A5CB-510D470B262D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7BD8197-3D0A-46AF-BC3D-E7A6A4080CA1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FD22B1-5DA7-43F3-BFD6-35DDC47002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2" t="6938" r="7783" b="41285"/>
          <a:stretch/>
        </p:blipFill>
        <p:spPr>
          <a:xfrm>
            <a:off x="5969456" y="2023554"/>
            <a:ext cx="2932173" cy="1862377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E7250BE-41B2-427A-890A-63A87D256377}"/>
              </a:ext>
            </a:extLst>
          </p:cNvPr>
          <p:cNvGrpSpPr>
            <a:grpSpLocks noChangeAspect="1"/>
          </p:cNvGrpSpPr>
          <p:nvPr/>
        </p:nvGrpSpPr>
        <p:grpSpPr>
          <a:xfrm>
            <a:off x="5323048" y="2840761"/>
            <a:ext cx="843061" cy="854795"/>
            <a:chOff x="1412484" y="4343400"/>
            <a:chExt cx="1243572" cy="126088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F90E9D9-E476-4C15-925A-65A1E156F5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207FD16-215E-4BD9-9DAF-C972A0E66982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00E28794-45D3-4584-BF5C-91726E975C8A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B64A3CC-52FA-48B3-A335-8330A207E096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119984F-2E4C-4F9A-AB12-A7D9F3F0237C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5366536-3182-4CE3-9064-AA34E3EDD63E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9646206-027E-45A1-9CEB-8D303AAA5ADC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510CCEF-2DF4-4054-AEE9-3F10E41AB939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39032D7-CFDC-4286-AD27-FA525B6D3F61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D93CF14-59EB-444B-A979-7CDEB6F05581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EB8601-7087-4B2F-9E3A-7E7B928D30B8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DAFE014-A340-4C95-A9CF-7E0E6870CEBC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1960BB6-DAA3-455D-A50A-41B8B64500C4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4FABD1E-E73A-4F2F-8555-9E0BDB1247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B75A802-6370-4C85-838B-876D0EC32854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F9DCF1C-981F-4455-BFA6-AC468D2CF553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D3457DF-5D64-4AE5-8BA7-78BA7569AC56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451B0BC-A7DE-43D7-BEDB-3CC47AA0DC34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9B0829C8-18A9-4583-8443-503A6FC36055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84B5B25-5817-4794-A818-D0C180EFE43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1C456AE-67FD-46BC-B687-1D1F7E5FB9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726BE34A-0041-49EF-914A-F6C85FAA8A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665122"/>
            <a:ext cx="258671" cy="250911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F099B69-413B-4AB4-BC17-0250BA9618BF}"/>
              </a:ext>
            </a:extLst>
          </p:cNvPr>
          <p:cNvGrpSpPr/>
          <p:nvPr/>
        </p:nvGrpSpPr>
        <p:grpSpPr>
          <a:xfrm>
            <a:off x="6306189" y="661558"/>
            <a:ext cx="258671" cy="254475"/>
            <a:chOff x="8229599" y="2066797"/>
            <a:chExt cx="606636" cy="58959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B4B9AA1-C0A0-43F2-BFCB-AA337937018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767F28-595E-42B6-8A8D-0D7CEB75217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4AE0D80-BB80-447E-99B9-E8F3F4B5EBD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CC01FA5-B099-41F3-A4B2-CA8EEA01A1C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A7D3779-5B6F-406F-862F-7CC48A0D215A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82" name="Picture 181">
            <a:extLst>
              <a:ext uri="{FF2B5EF4-FFF2-40B4-BE49-F238E27FC236}">
                <a16:creationId xmlns:a16="http://schemas.microsoft.com/office/drawing/2014/main" id="{BE46614C-2128-4277-A4E0-08A2ECF658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3C33AAD2-B20A-4E41-9966-C42E1C833B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8243C58-69ED-4A5B-BDD6-D2E9E7105C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984630"/>
            <a:ext cx="318654" cy="3048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550D74EB-83CD-4BC7-A940-D1BAE0F85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E58D9177-79EB-4703-9C8E-3BCD566752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988317"/>
            <a:ext cx="330066" cy="301113"/>
          </a:xfrm>
          <a:prstGeom prst="rect">
            <a:avLst/>
          </a:prstGeom>
        </p:spPr>
      </p:pic>
      <p:pic>
        <p:nvPicPr>
          <p:cNvPr id="112" name="Picture 20" descr="Bob The Minion | Justin Quintanilla Wikia | Fandom">
            <a:extLst>
              <a:ext uri="{FF2B5EF4-FFF2-40B4-BE49-F238E27FC236}">
                <a16:creationId xmlns:a16="http://schemas.microsoft.com/office/drawing/2014/main" id="{21EDB6F3-889B-46D2-93F8-FE1D8C25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40" y="3475775"/>
            <a:ext cx="1578712" cy="1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F817DFF-E2A2-4123-90DF-883F88CB85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1730399"/>
            <a:ext cx="330066" cy="30111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9DFC77D-637B-4512-8DEF-E42590AB3C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0" descr="Eve Online - Wikipedia">
            <a:extLst>
              <a:ext uri="{FF2B5EF4-FFF2-40B4-BE49-F238E27FC236}">
                <a16:creationId xmlns:a16="http://schemas.microsoft.com/office/drawing/2014/main" id="{A33989DD-64C7-4E67-B604-DD40ACB3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15" y="4282724"/>
            <a:ext cx="2116005" cy="18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8" descr="Alice Nelson The Brady Bunch GIF - Alice Nelson The Brady Bunch Ann B Davis  - Discover &amp;amp; Share GIFs">
            <a:extLst>
              <a:ext uri="{FF2B5EF4-FFF2-40B4-BE49-F238E27FC236}">
                <a16:creationId xmlns:a16="http://schemas.microsoft.com/office/drawing/2014/main" id="{9D1E0608-C0C5-412A-9838-54B6EAC8E6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" y="4291290"/>
            <a:ext cx="1804587" cy="13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07AB7247-8ED5-43AA-9397-021B9A54F029}"/>
              </a:ext>
            </a:extLst>
          </p:cNvPr>
          <p:cNvGrpSpPr/>
          <p:nvPr/>
        </p:nvGrpSpPr>
        <p:grpSpPr>
          <a:xfrm>
            <a:off x="8229599" y="2066797"/>
            <a:ext cx="606636" cy="589596"/>
            <a:chOff x="8229599" y="2066797"/>
            <a:chExt cx="606636" cy="58959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37B97CA-D721-4908-8F56-46397DB62C7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FEF146D-809A-4B63-80CE-164AC9C02F9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B2A058A-AEDD-4DC2-877A-70C17073C15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7D1D023-104B-40DF-983B-6F9359D68681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99A9D53-42B2-41D4-9A6A-74189FE7E279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7A223B-2EC0-4CC3-BFB0-F89270DF2540}"/>
              </a:ext>
            </a:extLst>
          </p:cNvPr>
          <p:cNvGrpSpPr/>
          <p:nvPr/>
        </p:nvGrpSpPr>
        <p:grpSpPr>
          <a:xfrm>
            <a:off x="8229599" y="1404050"/>
            <a:ext cx="606636" cy="589596"/>
            <a:chOff x="8229599" y="1404050"/>
            <a:chExt cx="606636" cy="58959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D22E00-983B-47AE-A331-424153499CCF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DD7F0E2-979E-40AE-A4D3-F2118A43EF4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87F0502-20F4-418A-BFF6-64E98ADA7E0E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1C4A91F-40A6-4019-AE77-B176B549698A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7058B90-E795-4623-9FF2-771A960E2725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84" name="Table 4">
            <a:extLst>
              <a:ext uri="{FF2B5EF4-FFF2-40B4-BE49-F238E27FC236}">
                <a16:creationId xmlns:a16="http://schemas.microsoft.com/office/drawing/2014/main" id="{AAD1BABB-497F-48F0-9852-CE514234C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47725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49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221F486B-E747-46B1-BEAD-3BF15BB33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662C769-2E36-4C10-BBB0-8D2197CC4E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E16D5E1-19C8-416B-9146-3AC8B03374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49E870-B66C-461D-BEE3-72EAC33908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9A93B0-CB2A-429C-BB4F-51C2C7BAB2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6856409-608F-4E8E-8619-B663DDE773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4A8B2CC-EE4F-46EC-9899-B7B9392B3F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398211"/>
            <a:ext cx="258671" cy="250911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E3047E8-570A-4B21-81E1-FE76C99EC3A9}"/>
              </a:ext>
            </a:extLst>
          </p:cNvPr>
          <p:cNvGrpSpPr/>
          <p:nvPr/>
        </p:nvGrpSpPr>
        <p:grpSpPr>
          <a:xfrm>
            <a:off x="6990120" y="1394670"/>
            <a:ext cx="258671" cy="254475"/>
            <a:chOff x="8229599" y="2066797"/>
            <a:chExt cx="606636" cy="58959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AC4FAE-6CEB-487F-83FC-EA926E0DD77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6E85263-05D2-4934-84C7-5A5F332A03C4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51162E7-EFA8-4966-84C0-6361C7B05AA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C4B5403-F669-422F-9A8B-40103A6F4786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B8DB7B9-5D4C-48F6-AE4D-4D750D0E84E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E9CA9F4-7B03-4A9A-8F9E-C8DC6F7A52DD}"/>
              </a:ext>
            </a:extLst>
          </p:cNvPr>
          <p:cNvGrpSpPr/>
          <p:nvPr/>
        </p:nvGrpSpPr>
        <p:grpSpPr>
          <a:xfrm>
            <a:off x="4933196" y="1390496"/>
            <a:ext cx="258671" cy="254475"/>
            <a:chOff x="8229599" y="2066797"/>
            <a:chExt cx="606636" cy="5895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B996149-8AD7-4DF2-9DC7-77DDEB98A401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6375FC8-C790-49A9-9EB3-6F81430AB9F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3A8DD52-EE0F-479C-BE93-B07AA404B48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D5B2A3C-D40D-476D-9516-0988175C1C9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59661AB-9493-429B-9761-488CA435DD5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6C6A60A-CEDC-419C-814E-617E830558C6}"/>
              </a:ext>
            </a:extLst>
          </p:cNvPr>
          <p:cNvGrpSpPr/>
          <p:nvPr/>
        </p:nvGrpSpPr>
        <p:grpSpPr>
          <a:xfrm>
            <a:off x="4267201" y="1386030"/>
            <a:ext cx="258671" cy="254475"/>
            <a:chOff x="8229599" y="2066797"/>
            <a:chExt cx="606636" cy="5895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1A5F64-C8E3-41ED-B4E9-816BCF63C880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E7BC5C7-4DA5-4391-B313-9072F85A219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C9D7D13-29C9-41AC-976D-CB48CCC75C3E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B7E5C09-BC01-4848-85EA-0B5128201839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6A8FB16-0A9C-4579-A20A-E9F9D14C2A4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7A32B684-BCFF-4E50-957A-8AEB4B4862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21685"/>
            <a:ext cx="318654" cy="3048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1F4A82F-8F0A-4AFC-A4F4-5D1784D461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17729"/>
            <a:ext cx="314591" cy="30417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7872CD0-B887-4987-AF8B-C79CBDF0D8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716081"/>
            <a:ext cx="318654" cy="3074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94250C1-BF19-4F23-9FDC-6A72A43E0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29407"/>
            <a:ext cx="314591" cy="30417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62196A3-9EEA-4B74-877B-5440F8C8A1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386030"/>
            <a:ext cx="258671" cy="25091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AC2F1-D4A5-48D0-BF8F-D78EF4D783E9}"/>
              </a:ext>
            </a:extLst>
          </p:cNvPr>
          <p:cNvGrpSpPr/>
          <p:nvPr/>
        </p:nvGrpSpPr>
        <p:grpSpPr>
          <a:xfrm>
            <a:off x="5616505" y="1390759"/>
            <a:ext cx="258671" cy="254475"/>
            <a:chOff x="8229599" y="2066797"/>
            <a:chExt cx="606636" cy="58959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13234D-75AE-4364-B0C2-CC0CA032923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6A1B55E-EAFE-47AE-A5B6-822015BA586B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011C235-8B22-4CD7-86F1-A66D85C81B7B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CDA23F0-7DF7-453A-AAB6-0AC844F172A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21FBFAF-E779-4AA9-BA94-0E4804538B98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06C8DF6-5937-4B0E-92DC-0893F1EF7213}"/>
              </a:ext>
            </a:extLst>
          </p:cNvPr>
          <p:cNvGrpSpPr>
            <a:grpSpLocks noChangeAspect="1"/>
          </p:cNvGrpSpPr>
          <p:nvPr/>
        </p:nvGrpSpPr>
        <p:grpSpPr>
          <a:xfrm>
            <a:off x="4746897" y="3886200"/>
            <a:ext cx="416377" cy="859571"/>
            <a:chOff x="8229599" y="1404050"/>
            <a:chExt cx="606636" cy="125234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02541EB-51BD-41F2-9F96-B139BEB5DB07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DB72A6-EB9C-434A-9114-7C3A411FE4F0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FA4E23E-9A8E-4E78-A9DE-32BFA5F7DABA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7F2A7A75-BBFD-47A5-8E76-39300E60D9D3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77AB8ED-5E60-4106-BBE2-794F25437F77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2E9F61A-CC2B-4C0D-A97F-1E5B74C697E1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2A90FCB-35B8-48D7-A90F-34AFB224EA59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F0A88D0-21EE-42C0-9951-D435CB396234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6890C8C-0E5C-4184-9990-B4A5EC23D3AB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62BE59A-1F72-4A0C-888C-22A48676B9A3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ADCC757-7AED-4AC8-A7CE-9C05E5D29190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2384EA4-541D-482D-A6C0-6B54F23C587E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A028447-2783-4C47-A07C-1086FD4EE68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8" r="61283"/>
          <a:stretch/>
        </p:blipFill>
        <p:spPr>
          <a:xfrm>
            <a:off x="2255273" y="3466630"/>
            <a:ext cx="2662513" cy="195794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A06F7B0-A5AF-4DEF-8A67-B330F11DBF18}"/>
              </a:ext>
            </a:extLst>
          </p:cNvPr>
          <p:cNvGrpSpPr/>
          <p:nvPr/>
        </p:nvGrpSpPr>
        <p:grpSpPr>
          <a:xfrm>
            <a:off x="2018034" y="4343400"/>
            <a:ext cx="1243572" cy="1260881"/>
            <a:chOff x="1412484" y="4343400"/>
            <a:chExt cx="1243572" cy="126088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7B485D-4E6D-43B0-8783-F7BC80859A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0A775A-2E0E-4197-BDB6-E261A388A73A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7E838A2-A012-4A95-9B24-B2FCE949715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744C3F-73F3-4695-9E62-9503D044C938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1DF0236-5115-439A-BDAB-1A9ECC0EF6B2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682D199-6873-45B6-8D7F-D4D56BC479A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3FD423B-B080-4B54-80B0-C7FF54255FF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0FCEA6-A8A1-42C4-89E2-0C854AEC2DEF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A2C5581-FDD7-45C8-A20A-6C12A5895964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DAEF9B-61B9-4687-AFF9-AAFFF1DF9633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2D2DEF-C38C-4299-BC31-72CD422CDAED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167A1B-491C-42F4-9BA9-9D621BDC31E9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72DE2-8FE0-44FD-A67A-FDCA82267C85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D4DC02D-6180-465C-ACB5-957FEB405F48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>
            <a:extLst>
              <a:ext uri="{FF2B5EF4-FFF2-40B4-BE49-F238E27FC236}">
                <a16:creationId xmlns:a16="http://schemas.microsoft.com/office/drawing/2014/main" id="{BABE28C0-327B-4F84-92CE-AD6739921B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1" t="7770" r="13177" b="35383"/>
          <a:stretch/>
        </p:blipFill>
        <p:spPr>
          <a:xfrm>
            <a:off x="5939238" y="1896897"/>
            <a:ext cx="3060084" cy="1989303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C3ACD22-586D-49F3-8644-1DC0A1E45F1B}"/>
              </a:ext>
            </a:extLst>
          </p:cNvPr>
          <p:cNvGrpSpPr>
            <a:grpSpLocks noChangeAspect="1"/>
          </p:cNvGrpSpPr>
          <p:nvPr/>
        </p:nvGrpSpPr>
        <p:grpSpPr>
          <a:xfrm>
            <a:off x="5323222" y="3263486"/>
            <a:ext cx="843061" cy="854795"/>
            <a:chOff x="1412484" y="4343400"/>
            <a:chExt cx="1243572" cy="126088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6EF02B6-58C5-4E91-B6C5-0C551E2613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85ECC1F8-7E99-4043-AF49-737383943EEE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D035F5C-5301-478B-AE0F-69C632F2BDBF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EB87F66-8CC6-4804-90C6-B6BCC40EA38E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3517F1E-B74B-4E05-B84B-45F5FA2C72B5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B32AADE-2E99-4591-B2B0-0C9783476124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1B0A8C0-D793-47F9-9F2D-7F95FEA1A0F4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75F29FF-04F3-4AA1-BC0E-983B3709657C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6AE9852-2AB5-4B12-933A-3749C15436B5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A0C00ED-6EC0-48A3-AE2A-24B918C60DE3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7DC6D22-736B-4460-85B3-67818DCCCDD6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01CF9E4-1CF7-47AB-BE35-26693A53A011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CECA93D-5FA0-4558-9D41-DD10D6898390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ADB694F-38E8-4B3A-AC10-2763EEBFE7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43BE75-95A5-4985-99B4-53FBBB6C2835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CA07266-4E65-4118-8A3D-CC88D14A9CAC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DB4956-4813-482E-A8E1-20D7D27EDA9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7B95539-FDAC-418F-87AB-0B8014CCE3B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2F7CAE5-5714-4A58-BBA8-A4E479A512A4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4868B5E-8FCA-4BB2-977A-32C12B954C4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F140D04B-5EA4-4659-BCCD-284B151EDF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EEFFCF9-1A66-4F33-A9DB-516A04ED19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665122"/>
            <a:ext cx="258671" cy="25091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5837C70-02A2-4A7B-8B5B-77FE327810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665122"/>
            <a:ext cx="258671" cy="25091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5F3C392-982C-4426-94C2-AFAA64914BF0}"/>
              </a:ext>
            </a:extLst>
          </p:cNvPr>
          <p:cNvGrpSpPr/>
          <p:nvPr/>
        </p:nvGrpSpPr>
        <p:grpSpPr>
          <a:xfrm>
            <a:off x="6306189" y="661558"/>
            <a:ext cx="258671" cy="254475"/>
            <a:chOff x="8229599" y="2066797"/>
            <a:chExt cx="606636" cy="5895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88C96D5-B615-4C2A-BB28-53535AC8BED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144D6AF-521E-4325-B2C2-EE6E313DE44D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C53EF7C-D3AF-4726-9494-EB0F02BF816E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F652124-E133-4C00-A1CB-0EE7D11CD55F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175DCC7-34CF-4FF1-B0E0-4F681254815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8354F84A-3F74-4504-8E3C-7E50B5A302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A6E7036-D1C8-4F89-9579-30594ACE5B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BF3B3FF-8B37-4F27-91DF-FC87A1784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984630"/>
            <a:ext cx="318654" cy="3048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7F9D6DE-0973-4F91-80C6-96281923FF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DF1E1C44-315A-49EC-8D5A-19B5AE2123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981957"/>
            <a:ext cx="318654" cy="307473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DC5F5E1-C23C-45AC-9400-2ED8455C93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988317"/>
            <a:ext cx="330066" cy="301113"/>
          </a:xfrm>
          <a:prstGeom prst="rect">
            <a:avLst/>
          </a:prstGeom>
        </p:spPr>
      </p:pic>
      <p:pic>
        <p:nvPicPr>
          <p:cNvPr id="170" name="Picture 16" descr="Bobby Hill | VS Battles Wiki | Fandom">
            <a:extLst>
              <a:ext uri="{FF2B5EF4-FFF2-40B4-BE49-F238E27FC236}">
                <a16:creationId xmlns:a16="http://schemas.microsoft.com/office/drawing/2014/main" id="{9FFA9CC6-828C-4ACE-A4D7-CAC96FDA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0070" y="2800880"/>
            <a:ext cx="1153930" cy="24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C423E8A-6012-4133-80E2-EE30E0DFC3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1730399"/>
            <a:ext cx="330066" cy="301113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C5C0E1A9-28F2-448F-B88B-73B21B2988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4" descr="Resident Evil Apocalypse 01 Alice by The-Blacklisted on DeviantArt">
            <a:extLst>
              <a:ext uri="{FF2B5EF4-FFF2-40B4-BE49-F238E27FC236}">
                <a16:creationId xmlns:a16="http://schemas.microsoft.com/office/drawing/2014/main" id="{BF903EC0-88A7-4DA3-856D-224D8059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" y="4252813"/>
            <a:ext cx="1237464" cy="26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B196B62-548F-4CD3-AAD1-1A9721C52A55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4676A4-4EE2-4223-A315-FA67908F4A02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42E385-38EA-42EF-B36A-CFB5F7CBF4E4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144E00-9ADC-4042-BE7F-11A93BA40ADC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EAD83-E7B6-407F-BF13-3139DC02BDCE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59748-BEBB-4559-A851-16FAD2DFC0D1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1D440B-C0A8-43A9-81A8-8475815489EB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D35EE7-B50F-4F74-A864-6C5BCC5C863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7FA087-C0C5-4D1E-B9A3-534C5275EF1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A45E87-2431-4507-9FC5-9E94264B593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99F781-C9AF-4B08-AE99-0E9CB4BE895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EB35CA-E14F-4B9A-8F7B-34C311CE7D8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4" name="Table 4">
            <a:extLst>
              <a:ext uri="{FF2B5EF4-FFF2-40B4-BE49-F238E27FC236}">
                <a16:creationId xmlns:a16="http://schemas.microsoft.com/office/drawing/2014/main" id="{91D6C558-EA33-4AA0-87DB-981137AF8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11075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5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75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AB130AC7-DF8E-4ADE-98C1-3D6D74E8A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D43B93-E503-438B-AA95-B4B99F579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842796-24E8-4C37-B41A-D7754CA5A1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A69DE9B-311E-4DA6-A194-6ADD5BD6B1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D89218C-FA51-4986-8EAA-3BC3441AB5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228600"/>
            <a:ext cx="314591" cy="30417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FA3E45F-BAB2-480C-92BA-3F400A4C4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91963A1-26DC-40E1-B37B-574AB2A951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E7F28EC-3E4B-450A-A325-B23AE44A4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390276"/>
            <a:ext cx="258671" cy="25091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776CAE-0004-4821-9C3F-C9D19C49F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1386735"/>
            <a:ext cx="258671" cy="25091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7BFA1C5-313F-40DD-80AE-450D8CAE2E93}"/>
              </a:ext>
            </a:extLst>
          </p:cNvPr>
          <p:cNvGrpSpPr/>
          <p:nvPr/>
        </p:nvGrpSpPr>
        <p:grpSpPr>
          <a:xfrm>
            <a:off x="6990120" y="1386735"/>
            <a:ext cx="258671" cy="254475"/>
            <a:chOff x="8229599" y="2066797"/>
            <a:chExt cx="606636" cy="5895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BBD810-17B5-498E-B989-2C80468CC8C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EA2069-A836-4B12-AC01-DAE0EBEBD69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F70906E-A41E-4553-ADC5-9932DC47F4E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E4579D1-AF2F-41FB-A75C-83854D78AD3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29245B1-70F2-418D-BA40-23DAED9DEDB2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966EEF-08C9-401B-8D16-D29E2B15B13B}"/>
              </a:ext>
            </a:extLst>
          </p:cNvPr>
          <p:cNvGrpSpPr/>
          <p:nvPr/>
        </p:nvGrpSpPr>
        <p:grpSpPr>
          <a:xfrm>
            <a:off x="4933196" y="1382561"/>
            <a:ext cx="258671" cy="254475"/>
            <a:chOff x="8229599" y="2066797"/>
            <a:chExt cx="606636" cy="5895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2B62162-9A1D-4614-B746-4244868D9C4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271CF02-E225-4F94-9BF7-706AC0D9486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11439CF-31E7-4E2D-B948-7536BA125F0A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E9B638C-6D39-4102-A01F-12A38A7BBE3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C1E9B-320C-47F3-9B45-C70A2366735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846512-2264-495C-998D-FBA41570876D}"/>
              </a:ext>
            </a:extLst>
          </p:cNvPr>
          <p:cNvGrpSpPr/>
          <p:nvPr/>
        </p:nvGrpSpPr>
        <p:grpSpPr>
          <a:xfrm>
            <a:off x="4267201" y="1378095"/>
            <a:ext cx="258671" cy="254475"/>
            <a:chOff x="8229599" y="2066797"/>
            <a:chExt cx="606636" cy="5895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1C23196-6A6E-4521-8565-83D2CE33C7F6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658740C-399B-47F2-981A-0702356292C2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7099797-B29D-4663-A70D-056FC3A0C6B9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227DD0-D3DB-48D8-9176-A4DB6ACE3E17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3CA2F5C-E786-4DA1-B57D-848A7E5F80EF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3AA3D1E-0D94-4B63-BACC-3A54601A1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13750"/>
            <a:ext cx="318654" cy="3048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42F1FA1-32F0-4FC7-84A2-91CEA64838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09794"/>
            <a:ext cx="314591" cy="30417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191DF29-FE04-436E-A5A6-0F3FA55A8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708146"/>
            <a:ext cx="318654" cy="30747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0ED2D7F-CB36-443B-AD85-0D2B078A80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21472"/>
            <a:ext cx="314591" cy="30417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B5856E22-2E4A-4ED8-8DCB-5F0BACA49B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378095"/>
            <a:ext cx="258671" cy="250911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CE0B93-F2AF-4640-987F-A92EBEB4444B}"/>
              </a:ext>
            </a:extLst>
          </p:cNvPr>
          <p:cNvGrpSpPr/>
          <p:nvPr/>
        </p:nvGrpSpPr>
        <p:grpSpPr>
          <a:xfrm>
            <a:off x="5616505" y="1382824"/>
            <a:ext cx="258671" cy="254475"/>
            <a:chOff x="8229599" y="2066797"/>
            <a:chExt cx="606636" cy="58959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3B3C7E-692D-4EBE-A216-FD11DC99AB78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A422F01-C963-4C49-8D5E-49E87E5AE385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DD2D7DB-F76E-463E-9312-3693414DDE7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CA83CB3-9D4D-491F-B50A-4E0455E3A3A0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4EA77DB-FF0C-40E9-ACD7-A84AEC1791B3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438D7A-AEF3-45A0-B95A-CEE5B6554E60}"/>
              </a:ext>
            </a:extLst>
          </p:cNvPr>
          <p:cNvGrpSpPr>
            <a:grpSpLocks noChangeAspect="1"/>
          </p:cNvGrpSpPr>
          <p:nvPr/>
        </p:nvGrpSpPr>
        <p:grpSpPr>
          <a:xfrm>
            <a:off x="4745896" y="3431041"/>
            <a:ext cx="416377" cy="859571"/>
            <a:chOff x="8229599" y="1404050"/>
            <a:chExt cx="606636" cy="125234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9DF0917-651B-474A-82D2-2BDD2D96913A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DC24AE1-620B-4C7C-A4FC-3F4B2AE3AA1F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99B58ED-BE0E-431A-82E6-DFD70F423F7F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B54F1E41-173F-4EEC-A481-5CE9EB2A5353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E94798A-DC4B-4235-AA24-14B76819E5DA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5CE60B7-D554-45A0-8DC9-3ADB3192F567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920A8BD-F134-4373-9B47-F215B991C42E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32C98B7-9E8C-4E18-853B-78947AA00E5B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89C08E5-7DB4-4479-8B5D-C50AB0C53946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49ED6AE-8796-428D-9441-4C7A28D64C92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A464CAC-83BE-49CA-B369-5E1C400096A7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9441E13-7415-431D-ABEB-C3AE2B4AC157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CEE550-AFE3-455B-8C21-E77E72AB59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8" r="61283"/>
          <a:stretch/>
        </p:blipFill>
        <p:spPr>
          <a:xfrm>
            <a:off x="2255273" y="3466630"/>
            <a:ext cx="2662513" cy="195794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A06F7B0-A5AF-4DEF-8A67-B330F11DBF18}"/>
              </a:ext>
            </a:extLst>
          </p:cNvPr>
          <p:cNvGrpSpPr/>
          <p:nvPr/>
        </p:nvGrpSpPr>
        <p:grpSpPr>
          <a:xfrm>
            <a:off x="2018034" y="4343400"/>
            <a:ext cx="1243572" cy="1260881"/>
            <a:chOff x="1412484" y="4343400"/>
            <a:chExt cx="1243572" cy="126088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7B485D-4E6D-43B0-8783-F7BC80859A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0A775A-2E0E-4197-BDB6-E261A388A73A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7E838A2-A012-4A95-9B24-B2FCE9497158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744C3F-73F3-4695-9E62-9503D044C938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1DF0236-5115-439A-BDAB-1A9ECC0EF6B2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682D199-6873-45B6-8D7F-D4D56BC479A7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3FD423B-B080-4B54-80B0-C7FF54255FF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0FCEA6-A8A1-42C4-89E2-0C854AEC2DEF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A2C5581-FDD7-45C8-A20A-6C12A5895964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DAEF9B-61B9-4687-AFF9-AAFFF1DF9633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2D2DEF-C38C-4299-BC31-72CD422CDAED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167A1B-491C-42F4-9BA9-9D621BDC31E9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E72DE2-8FE0-44FD-A67A-FDCA82267C85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B14EB7B-3B52-4436-AB5B-7D6DE64DC76C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Picture 188">
            <a:extLst>
              <a:ext uri="{FF2B5EF4-FFF2-40B4-BE49-F238E27FC236}">
                <a16:creationId xmlns:a16="http://schemas.microsoft.com/office/drawing/2014/main" id="{6CE305FA-F57D-471F-B1A9-F21012D4F6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8" t="10483" r="12086" b="34816"/>
          <a:stretch/>
        </p:blipFill>
        <p:spPr>
          <a:xfrm>
            <a:off x="5924926" y="2031731"/>
            <a:ext cx="2976704" cy="1854200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02C7BC5-CF22-479F-8E58-788D39FBD90E}"/>
              </a:ext>
            </a:extLst>
          </p:cNvPr>
          <p:cNvGrpSpPr>
            <a:grpSpLocks noChangeAspect="1"/>
          </p:cNvGrpSpPr>
          <p:nvPr/>
        </p:nvGrpSpPr>
        <p:grpSpPr>
          <a:xfrm>
            <a:off x="5735681" y="2840761"/>
            <a:ext cx="843061" cy="854795"/>
            <a:chOff x="1412484" y="4343400"/>
            <a:chExt cx="1243572" cy="1260881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4A5B85C-DAF5-404E-9971-56EF75CF68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E7128B9-39C6-46F6-AC8C-85CD5338CE00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D00E721-49B7-4D89-B74B-6C6514717B59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A8A1B4F1-02F0-4CCC-80BD-1CC15538B6CB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2E74D16-8F23-4613-81D2-65B1AA0F898F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8DE194B-2343-4159-B15E-E1F183D509B9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71027E3-34FD-4431-90C3-C80297EDAD16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5E0C8B2-FA92-4442-BF8C-638C1BB55150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EDE3FB96-C2C4-4E2B-96A1-3DB475CB69DB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A8FA8F-E877-4FF3-9804-3DC259F11E4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905DCB7-63D5-4E6E-8495-A220C6A13428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4557FD8-B7C5-4EDE-9BC4-D1904508A07F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279524B-B45F-48BA-97FD-7699E4FCC96D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0" name="Picture 189">
            <a:extLst>
              <a:ext uri="{FF2B5EF4-FFF2-40B4-BE49-F238E27FC236}">
                <a16:creationId xmlns:a16="http://schemas.microsoft.com/office/drawing/2014/main" id="{5A38CF4D-B114-4CFB-95C8-C87515098E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E6D63E3-1F98-4E90-BCA8-9C1FC728F20D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D86FFCC-4241-4043-B7F9-E2BBE9C975DE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CBB4DFA-0980-4CAF-B1C7-3C2E139EFA9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50661DC-DD39-4699-B33E-B80A7AD5DC0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491F59D-93AE-4C49-9D06-D2ACEB934EBB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063CF0C-6068-40B9-BB8C-E3AD69C19777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4A17A204-AAA1-470B-BBB8-FEF538D3A0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23DBF8E-95C2-49C9-A605-E2FEFE7FF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665122"/>
            <a:ext cx="258671" cy="250911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98F22BCA-5401-479E-BB27-6985CBEF67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665122"/>
            <a:ext cx="258671" cy="250911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03C14A6-EC90-49AC-8B8D-22DD99456732}"/>
              </a:ext>
            </a:extLst>
          </p:cNvPr>
          <p:cNvGrpSpPr/>
          <p:nvPr/>
        </p:nvGrpSpPr>
        <p:grpSpPr>
          <a:xfrm>
            <a:off x="6306189" y="661558"/>
            <a:ext cx="258671" cy="254475"/>
            <a:chOff x="8229599" y="2066797"/>
            <a:chExt cx="606636" cy="589596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D9CEB3F-3BB3-4EE7-9BE4-AFE7947F106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80A81BA0-E5EC-487C-99C0-51EEBDF1C14A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7FAB959-771D-408B-A0DF-CBC95A82EAFE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9D75EEE-CCAE-403E-AE9C-B2072308F5A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680EC83-8EF5-4A10-A474-F7B3D221571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1DACAB5-30CC-4AAD-93B1-7F5C38503A38}"/>
              </a:ext>
            </a:extLst>
          </p:cNvPr>
          <p:cNvGrpSpPr/>
          <p:nvPr/>
        </p:nvGrpSpPr>
        <p:grpSpPr>
          <a:xfrm>
            <a:off x="7678462" y="661558"/>
            <a:ext cx="258671" cy="254475"/>
            <a:chOff x="8229599" y="2066797"/>
            <a:chExt cx="606636" cy="589596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C564262-99C6-4F70-984E-17385338AE1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F35AE92-6B60-4242-815F-D00922DEBD5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10D601F-1DF9-4432-A7D5-28F1D71CFFD8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30B0C7C-3607-4FFB-A993-E922F0607E1A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D80C484-1CAB-468E-9621-86CED5532AF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13" name="Picture 212">
            <a:extLst>
              <a:ext uri="{FF2B5EF4-FFF2-40B4-BE49-F238E27FC236}">
                <a16:creationId xmlns:a16="http://schemas.microsoft.com/office/drawing/2014/main" id="{A8CB5A44-C8A9-4BF2-96B1-505038E24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A656FF6C-8B36-41FE-9EBB-D01B59EB09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DC365605-F895-48C9-89A2-0FC14080A2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985252"/>
            <a:ext cx="314591" cy="304178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CEF9645D-9D87-474B-B7A0-7A24B0ED6A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984630"/>
            <a:ext cx="318654" cy="304800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0D1D61D-3978-4E8F-80BF-3D2AD3E26A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93A27C15-6140-4C44-AABD-2776E0F222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981957"/>
            <a:ext cx="318654" cy="307473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84B0F958-7038-492D-BA25-60889ED517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988317"/>
            <a:ext cx="330066" cy="301113"/>
          </a:xfrm>
          <a:prstGeom prst="rect">
            <a:avLst/>
          </a:prstGeom>
        </p:spPr>
      </p:pic>
      <p:pic>
        <p:nvPicPr>
          <p:cNvPr id="6" name="Picture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731E51E2-9800-4BA2-A4F4-CF41B5049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88" y="4557465"/>
            <a:ext cx="2236469" cy="2300535"/>
          </a:xfrm>
          <a:prstGeom prst="rect">
            <a:avLst/>
          </a:prstGeom>
        </p:spPr>
      </p:pic>
      <p:pic>
        <p:nvPicPr>
          <p:cNvPr id="147" name="Picture 2" descr="WALL-E: Image Maker Online Game | Wall e, Wall e movie, Wall-e and eve">
            <a:extLst>
              <a:ext uri="{FF2B5EF4-FFF2-40B4-BE49-F238E27FC236}">
                <a16:creationId xmlns:a16="http://schemas.microsoft.com/office/drawing/2014/main" id="{F34B1090-2D38-48AD-9649-8352CCB7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361" y="3868155"/>
            <a:ext cx="1375643" cy="14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399D167-2FC9-4ECF-A268-4157D5B643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1730399"/>
            <a:ext cx="330066" cy="30111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9C13BD-A5DB-44CA-AF4E-EB57617ABE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9C10FEB-1CCB-40FE-8D46-47DCF3724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1724025"/>
            <a:ext cx="31865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 descr="SpongeBob SquarePants (character) - Wikipedia">
            <a:extLst>
              <a:ext uri="{FF2B5EF4-FFF2-40B4-BE49-F238E27FC236}">
                <a16:creationId xmlns:a16="http://schemas.microsoft.com/office/drawing/2014/main" id="{3952ED88-0881-481B-A41D-6AD7237C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45853" y="3136596"/>
            <a:ext cx="1211237" cy="12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32" descr="Best photos ( Alice Eve ) | More And Most">
            <a:extLst>
              <a:ext uri="{FF2B5EF4-FFF2-40B4-BE49-F238E27FC236}">
                <a16:creationId xmlns:a16="http://schemas.microsoft.com/office/drawing/2014/main" id="{819A3587-CC8C-4652-83AF-B4EA9466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65" y="4324756"/>
            <a:ext cx="1560957" cy="15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3876E64-6607-49B1-B63C-8F7DAC4B25A6}"/>
              </a:ext>
            </a:extLst>
          </p:cNvPr>
          <p:cNvGrpSpPr/>
          <p:nvPr/>
        </p:nvGrpSpPr>
        <p:grpSpPr>
          <a:xfrm>
            <a:off x="8236155" y="2066205"/>
            <a:ext cx="606636" cy="589596"/>
            <a:chOff x="8229599" y="1404050"/>
            <a:chExt cx="606636" cy="58959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A31049-B756-4D71-9098-5AF6F11034AA}"/>
                </a:ext>
              </a:extLst>
            </p:cNvPr>
            <p:cNvSpPr/>
            <p:nvPr/>
          </p:nvSpPr>
          <p:spPr>
            <a:xfrm>
              <a:off x="8229599" y="1404050"/>
              <a:ext cx="606636" cy="5895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8D72791-5265-40F4-B8FB-B6206564045C}"/>
                </a:ext>
              </a:extLst>
            </p:cNvPr>
            <p:cNvGrpSpPr/>
            <p:nvPr/>
          </p:nvGrpSpPr>
          <p:grpSpPr>
            <a:xfrm>
              <a:off x="8292267" y="1455902"/>
              <a:ext cx="494413" cy="494413"/>
              <a:chOff x="8292267" y="1455902"/>
              <a:chExt cx="494413" cy="49441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925C3BB-BC29-4D07-ABA6-BA970131A55B}"/>
                  </a:ext>
                </a:extLst>
              </p:cNvPr>
              <p:cNvSpPr/>
              <p:nvPr/>
            </p:nvSpPr>
            <p:spPr>
              <a:xfrm>
                <a:off x="8489586" y="1455902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97CF6EC-A98C-4FD3-B8FD-22357C888F70}"/>
                  </a:ext>
                </a:extLst>
              </p:cNvPr>
              <p:cNvSpPr/>
              <p:nvPr/>
            </p:nvSpPr>
            <p:spPr>
              <a:xfrm rot="5400000">
                <a:off x="8496143" y="1451641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BAE337-A053-4BEE-8C54-E293F406F64D}"/>
                </a:ext>
              </a:extLst>
            </p:cNvPr>
            <p:cNvSpPr/>
            <p:nvPr/>
          </p:nvSpPr>
          <p:spPr>
            <a:xfrm>
              <a:off x="8493814" y="1600200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098" name="Picture 2" descr="Ocean Optics ecoVis Vis-NIR light source (400nm-2500nm)">
            <a:extLst>
              <a:ext uri="{FF2B5EF4-FFF2-40B4-BE49-F238E27FC236}">
                <a16:creationId xmlns:a16="http://schemas.microsoft.com/office/drawing/2014/main" id="{963EAADF-3152-4DD9-948D-21BFAAD1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628">
            <a:off x="68090" y="5581728"/>
            <a:ext cx="1131982" cy="11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522E30-8579-4C53-8F1F-6108E3280107}"/>
              </a:ext>
            </a:extLst>
          </p:cNvPr>
          <p:cNvSpPr txBox="1"/>
          <p:nvPr/>
        </p:nvSpPr>
        <p:spPr>
          <a:xfrm>
            <a:off x="858282" y="6307216"/>
            <a:ext cx="264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single-photon light source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11D6BA-8AC3-4FC6-80A1-677CADA1BF78}"/>
              </a:ext>
            </a:extLst>
          </p:cNvPr>
          <p:cNvGrpSpPr/>
          <p:nvPr/>
        </p:nvGrpSpPr>
        <p:grpSpPr>
          <a:xfrm>
            <a:off x="8236155" y="2728952"/>
            <a:ext cx="606636" cy="589596"/>
            <a:chOff x="8229599" y="2066797"/>
            <a:chExt cx="606636" cy="5895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18620C4-42EB-4E3B-ADDF-068778429D15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DC8646-1C12-49C1-BC6B-FC292E17A9F2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F602932-8CAA-435D-8B5C-81968BB4847F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592B7-B74A-4522-A1A7-25A3E64F3CF5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0BF6F0-4B69-4E25-8539-2BDF5038AE9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4541DD1C-FBFD-4849-ACD0-044C4D2A1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47684"/>
              </p:ext>
            </p:extLst>
          </p:nvPr>
        </p:nvGraphicFramePr>
        <p:xfrm>
          <a:off x="662656" y="228600"/>
          <a:ext cx="8176544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90144">
                  <a:extLst>
                    <a:ext uri="{9D8B030D-6E8A-4147-A177-3AD203B41FA5}">
                      <a16:colId xmlns:a16="http://schemas.microsoft.com/office/drawing/2014/main" val="28407902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699137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700803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95550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9571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120149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247123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03995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228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Alice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Eve’s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2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Polarization Eve measures and sends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6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Bob's random measuring basis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53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5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Photon polarization Bob measures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811030"/>
                  </a:ext>
                </a:extLst>
              </a:tr>
            </a:tbl>
          </a:graphicData>
        </a:graphic>
      </p:graphicFrame>
      <p:pic>
        <p:nvPicPr>
          <p:cNvPr id="65" name="Picture 64">
            <a:extLst>
              <a:ext uri="{FF2B5EF4-FFF2-40B4-BE49-F238E27FC236}">
                <a16:creationId xmlns:a16="http://schemas.microsoft.com/office/drawing/2014/main" id="{2F9D63D6-58BB-4482-B496-3573E79C0E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20" y="228600"/>
            <a:ext cx="318654" cy="304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45F6C20-DA66-4A00-9190-7ADFA3E97F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1665"/>
            <a:ext cx="318654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6D3EE27-4489-49C8-8365-D5694EF6F4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5926"/>
            <a:ext cx="318654" cy="30747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6C5008-11CC-476E-B669-7E50E4C790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225926"/>
            <a:ext cx="318654" cy="3074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D74B4FD-F62E-47B3-9128-F6BA08B87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8600"/>
            <a:ext cx="314591" cy="30417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1D96480-BFBB-4B36-9F78-2F21AB9162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228600"/>
            <a:ext cx="314591" cy="30417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2480F4-89F6-4DC5-8E32-0992A6C885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52" y="231665"/>
            <a:ext cx="330066" cy="30111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E13FEA5-9BAC-4C08-A20F-F4D15E9B99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25926"/>
            <a:ext cx="330066" cy="30111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4ABB4F-92C4-4845-80E5-0605DBB29E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1393451"/>
            <a:ext cx="258671" cy="25091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D5BFC42-8A02-4385-8E08-CBD5AA2CBC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1389910"/>
            <a:ext cx="258671" cy="2509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282CD55-FC74-40BA-8DBE-FA08987B54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63" y="1389910"/>
            <a:ext cx="258671" cy="2509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1FF220E-7C4A-4A6F-A5BA-4778EB4667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381270"/>
            <a:ext cx="258671" cy="25091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341B5FD3-E4C8-4A11-B2AA-11D0B5FC84B9}"/>
              </a:ext>
            </a:extLst>
          </p:cNvPr>
          <p:cNvGrpSpPr/>
          <p:nvPr/>
        </p:nvGrpSpPr>
        <p:grpSpPr>
          <a:xfrm>
            <a:off x="6990120" y="1389910"/>
            <a:ext cx="258671" cy="254475"/>
            <a:chOff x="8229599" y="2066797"/>
            <a:chExt cx="606636" cy="5895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A8B192-FD89-4D92-BD21-28834B029B2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E82E94F-8298-4C77-AF9F-F0979BAE2238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37394C9-87BF-45F6-BF0D-57084F2C0093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CC3D93-BC08-443C-8DF5-6692F94FA43C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C53847-B9C3-4C26-8003-4D9599E92106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7B17A6-CE61-4156-99BA-55B93F6C1F11}"/>
              </a:ext>
            </a:extLst>
          </p:cNvPr>
          <p:cNvGrpSpPr/>
          <p:nvPr/>
        </p:nvGrpSpPr>
        <p:grpSpPr>
          <a:xfrm>
            <a:off x="5616505" y="1385999"/>
            <a:ext cx="258671" cy="254475"/>
            <a:chOff x="8229599" y="2066797"/>
            <a:chExt cx="606636" cy="58959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243E93-DBC6-44B0-A291-1DADB10A1567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FEA142-31C0-46D7-8B3F-5C24BCC39B21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E636B12-137E-4BE7-9CD8-EE4FFEDA18C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F4FBDF0-AA13-4B37-9493-4C30567093E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71C85C4-10F5-440B-AAC3-5C8E06108231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3BE97F-75A5-4CB4-92AF-4A1269879F20}"/>
              </a:ext>
            </a:extLst>
          </p:cNvPr>
          <p:cNvGrpSpPr/>
          <p:nvPr/>
        </p:nvGrpSpPr>
        <p:grpSpPr>
          <a:xfrm>
            <a:off x="4933196" y="1385736"/>
            <a:ext cx="258671" cy="254475"/>
            <a:chOff x="8229599" y="2066797"/>
            <a:chExt cx="606636" cy="58959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E188529-FE37-4DDD-80AE-C68FB7E8AFE9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A668C31-F4AD-42EA-A186-96E3E5554DC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785C66D-4167-4A5D-ADE4-A88F6FD16EFC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FB91B5F-063A-41BA-BF32-45D5948C104E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9CAE96-97A4-446E-9CF8-6F52936297FC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6C61F6C-548A-4213-B5DF-2217F336F9C1}"/>
              </a:ext>
            </a:extLst>
          </p:cNvPr>
          <p:cNvGrpSpPr/>
          <p:nvPr/>
        </p:nvGrpSpPr>
        <p:grpSpPr>
          <a:xfrm>
            <a:off x="4267201" y="1381270"/>
            <a:ext cx="258671" cy="254475"/>
            <a:chOff x="8229599" y="2066797"/>
            <a:chExt cx="606636" cy="5895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465CF1-7904-47AD-8611-3FD98A84D10B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421E479-A16D-4C60-A1B1-56AB5DCF099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B370E4B-761E-46C9-A5D3-AC6D696737E1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3FEBAA2-202C-4AD6-A631-2A095CF55513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804761F-523F-4245-A85F-B996ACB14A7E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3574150-4D0B-4154-A7BA-77876933D5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1716925"/>
            <a:ext cx="318654" cy="304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CE335B0-7579-409F-9328-278506DB4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1730399"/>
            <a:ext cx="330066" cy="30111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60CB33-4BA8-4364-97AE-DF76B6864C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12969"/>
            <a:ext cx="314591" cy="30417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E81452-D064-41A6-AD7B-309C4900A5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69" y="1712815"/>
            <a:ext cx="318654" cy="30747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48C1B62-921D-452D-B80B-E187F4F658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51" y="1711321"/>
            <a:ext cx="318654" cy="30747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6F0790F-26D5-4E99-83AC-539A29FD6C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0" y="1721941"/>
            <a:ext cx="314591" cy="30417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77FD58F-8806-45ED-BE90-17E91C3150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6" y="1724647"/>
            <a:ext cx="314591" cy="304178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4A83F7-CCB9-4974-91B3-9B97E5E14D9C}"/>
              </a:ext>
            </a:extLst>
          </p:cNvPr>
          <p:cNvGrpSpPr>
            <a:grpSpLocks noChangeAspect="1"/>
          </p:cNvGrpSpPr>
          <p:nvPr/>
        </p:nvGrpSpPr>
        <p:grpSpPr>
          <a:xfrm>
            <a:off x="4746897" y="3886200"/>
            <a:ext cx="416377" cy="859571"/>
            <a:chOff x="8229599" y="1404050"/>
            <a:chExt cx="606636" cy="1252343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79A34C7-18D0-4D59-A8F3-6B83F19C6D2F}"/>
                </a:ext>
              </a:extLst>
            </p:cNvPr>
            <p:cNvGrpSpPr/>
            <p:nvPr/>
          </p:nvGrpSpPr>
          <p:grpSpPr>
            <a:xfrm>
              <a:off x="8229599" y="1404050"/>
              <a:ext cx="606636" cy="589596"/>
              <a:chOff x="8229599" y="1404050"/>
              <a:chExt cx="606636" cy="58959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00CA751-24C1-416A-8B14-262D33FA4CE0}"/>
                  </a:ext>
                </a:extLst>
              </p:cNvPr>
              <p:cNvSpPr/>
              <p:nvPr/>
            </p:nvSpPr>
            <p:spPr>
              <a:xfrm>
                <a:off x="8229599" y="1404050"/>
                <a:ext cx="606636" cy="5895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CF414BC6-B101-48FF-BE4A-7B74BE626BAF}"/>
                  </a:ext>
                </a:extLst>
              </p:cNvPr>
              <p:cNvGrpSpPr/>
              <p:nvPr/>
            </p:nvGrpSpPr>
            <p:grpSpPr>
              <a:xfrm>
                <a:off x="8292267" y="1455902"/>
                <a:ext cx="494413" cy="494413"/>
                <a:chOff x="8292267" y="1455902"/>
                <a:chExt cx="494413" cy="494413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79792C4-D0FC-4272-AD22-190582DDA7F3}"/>
                    </a:ext>
                  </a:extLst>
                </p:cNvPr>
                <p:cNvSpPr/>
                <p:nvPr/>
              </p:nvSpPr>
              <p:spPr>
                <a:xfrm>
                  <a:off x="8489586" y="1455902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3D689B8-CEE3-463C-BAE2-097482A43785}"/>
                    </a:ext>
                  </a:extLst>
                </p:cNvPr>
                <p:cNvSpPr/>
                <p:nvPr/>
              </p:nvSpPr>
              <p:spPr>
                <a:xfrm rot="5400000">
                  <a:off x="8496143" y="1451641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3EB4619-3202-4A35-8F3D-9B1AB98CFCB6}"/>
                  </a:ext>
                </a:extLst>
              </p:cNvPr>
              <p:cNvSpPr/>
              <p:nvPr/>
            </p:nvSpPr>
            <p:spPr>
              <a:xfrm>
                <a:off x="8493814" y="1600200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0AE04BA-8E89-4125-A836-4C1EE95053F6}"/>
                </a:ext>
              </a:extLst>
            </p:cNvPr>
            <p:cNvGrpSpPr/>
            <p:nvPr/>
          </p:nvGrpSpPr>
          <p:grpSpPr>
            <a:xfrm>
              <a:off x="8229599" y="2066797"/>
              <a:ext cx="606636" cy="589596"/>
              <a:chOff x="8229599" y="2066797"/>
              <a:chExt cx="606636" cy="589596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2FD51E4-D806-4DF2-BFF2-0229640EE649}"/>
                  </a:ext>
                </a:extLst>
              </p:cNvPr>
              <p:cNvSpPr/>
              <p:nvPr/>
            </p:nvSpPr>
            <p:spPr>
              <a:xfrm>
                <a:off x="8229599" y="2066797"/>
                <a:ext cx="606636" cy="58959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2F33DF8-93C0-4718-B515-CE410E6BE8FB}"/>
                  </a:ext>
                </a:extLst>
              </p:cNvPr>
              <p:cNvGrpSpPr/>
              <p:nvPr/>
            </p:nvGrpSpPr>
            <p:grpSpPr>
              <a:xfrm>
                <a:off x="8292267" y="2117238"/>
                <a:ext cx="494413" cy="494413"/>
                <a:chOff x="8292267" y="2117238"/>
                <a:chExt cx="494413" cy="494413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A970018-98A7-4573-B6F8-13D542DD7A43}"/>
                    </a:ext>
                  </a:extLst>
                </p:cNvPr>
                <p:cNvSpPr/>
                <p:nvPr/>
              </p:nvSpPr>
              <p:spPr>
                <a:xfrm rot="8100000">
                  <a:off x="8489586" y="2117238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3D691ED-6A41-4C31-948D-BF52506E2BE3}"/>
                    </a:ext>
                  </a:extLst>
                </p:cNvPr>
                <p:cNvSpPr/>
                <p:nvPr/>
              </p:nvSpPr>
              <p:spPr>
                <a:xfrm rot="2700000">
                  <a:off x="8496143" y="2112977"/>
                  <a:ext cx="86662" cy="49441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B8C4CAA-5E5F-46C2-996D-68CE51E4D815}"/>
                  </a:ext>
                </a:extLst>
              </p:cNvPr>
              <p:cNvSpPr/>
              <p:nvPr/>
            </p:nvSpPr>
            <p:spPr>
              <a:xfrm rot="18863652">
                <a:off x="8491433" y="2286364"/>
                <a:ext cx="80053" cy="15240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86BA359-0394-4F11-9CF0-24E6F7E73A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1" r="62160"/>
          <a:stretch/>
        </p:blipFill>
        <p:spPr>
          <a:xfrm>
            <a:off x="2181741" y="4103007"/>
            <a:ext cx="2736045" cy="135913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B78E4AA-8A08-456D-8906-73A49398E505}"/>
              </a:ext>
            </a:extLst>
          </p:cNvPr>
          <p:cNvGrpSpPr/>
          <p:nvPr/>
        </p:nvGrpSpPr>
        <p:grpSpPr>
          <a:xfrm>
            <a:off x="1412484" y="4973840"/>
            <a:ext cx="1243572" cy="1260881"/>
            <a:chOff x="1412484" y="4343400"/>
            <a:chExt cx="1243572" cy="1260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072CEB-E0B7-46A8-BA5C-AA02B74339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1081A47-E97E-4D97-BEA3-9A1E00C8F568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026728-11DE-4023-9A47-10103ED4533E}"/>
                  </a:ext>
                </a:extLst>
              </p:cNvPr>
              <p:cNvSpPr/>
              <p:nvPr/>
            </p:nvSpPr>
            <p:spPr>
              <a:xfrm>
                <a:off x="2362201" y="4046092"/>
                <a:ext cx="1066799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67359E-1445-4E45-86E7-06550F8986D7}"/>
                  </a:ext>
                </a:extLst>
              </p:cNvPr>
              <p:cNvSpPr/>
              <p:nvPr/>
            </p:nvSpPr>
            <p:spPr>
              <a:xfrm>
                <a:off x="1219200" y="5211566"/>
                <a:ext cx="1066800" cy="103683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BF5D0F-F7E7-4CB7-9E41-5A1FEF36132B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1967B4-21B8-4B90-B9D5-6C2FA79F4F01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174EE7-FA11-4139-85C3-6E991E76FFE3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521DE6-7CC3-44AA-848A-2A6EE0F025AB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F91B1A-37BB-43E2-87EB-BD5E39E0BC7D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23FA-A6FB-455B-A4FF-DCB597E3406A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757B8-FF29-404C-A306-676A33DF7874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FB5C9C-059B-47E2-B8F0-78B789055F3B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25CAA5-4FBA-4037-9AA9-7D6E8401EB5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576C7FA-9D47-4604-B45B-67972DE3A525}"/>
              </a:ext>
            </a:extLst>
          </p:cNvPr>
          <p:cNvCxnSpPr>
            <a:cxnSpLocks/>
          </p:cNvCxnSpPr>
          <p:nvPr/>
        </p:nvCxnSpPr>
        <p:spPr>
          <a:xfrm flipH="1">
            <a:off x="1141859" y="5324683"/>
            <a:ext cx="1171560" cy="54264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>
            <a:extLst>
              <a:ext uri="{FF2B5EF4-FFF2-40B4-BE49-F238E27FC236}">
                <a16:creationId xmlns:a16="http://schemas.microsoft.com/office/drawing/2014/main" id="{41705F9B-E8B1-4BAD-9FB2-076C02C090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1" t="7770" r="13177" b="35383"/>
          <a:stretch/>
        </p:blipFill>
        <p:spPr>
          <a:xfrm>
            <a:off x="5939238" y="1896897"/>
            <a:ext cx="3060084" cy="198930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7F6DA29-883B-4248-8013-CC5D72BC0BEA}"/>
              </a:ext>
            </a:extLst>
          </p:cNvPr>
          <p:cNvGrpSpPr>
            <a:grpSpLocks noChangeAspect="1"/>
          </p:cNvGrpSpPr>
          <p:nvPr/>
        </p:nvGrpSpPr>
        <p:grpSpPr>
          <a:xfrm>
            <a:off x="5323222" y="3263486"/>
            <a:ext cx="843061" cy="854795"/>
            <a:chOff x="1412484" y="4343400"/>
            <a:chExt cx="1243572" cy="1260881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0827429-99F8-4D7E-BEE6-796ACF6BFE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281" y="4426010"/>
              <a:ext cx="1182279" cy="1178271"/>
              <a:chOff x="1219200" y="4046092"/>
              <a:chExt cx="2209800" cy="2202308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1D5A458-20B2-478C-806E-67C59D3C9705}"/>
                  </a:ext>
                </a:extLst>
              </p:cNvPr>
              <p:cNvSpPr/>
              <p:nvPr/>
            </p:nvSpPr>
            <p:spPr>
              <a:xfrm>
                <a:off x="1219200" y="4046092"/>
                <a:ext cx="1066800" cy="10368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634AB3AC-E0F2-4F82-B1C8-CC7AB4B19E72}"/>
                  </a:ext>
                </a:extLst>
              </p:cNvPr>
              <p:cNvSpPr/>
              <p:nvPr/>
            </p:nvSpPr>
            <p:spPr>
              <a:xfrm>
                <a:off x="2362200" y="4046092"/>
                <a:ext cx="1066800" cy="103683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581316B-469F-4204-AC04-E2BB0DF6AEF6}"/>
                  </a:ext>
                </a:extLst>
              </p:cNvPr>
              <p:cNvSpPr/>
              <p:nvPr/>
            </p:nvSpPr>
            <p:spPr>
              <a:xfrm>
                <a:off x="1219200" y="5211567"/>
                <a:ext cx="1066800" cy="103683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3E22148-F737-4084-BD25-34DE4A950670}"/>
                  </a:ext>
                </a:extLst>
              </p:cNvPr>
              <p:cNvSpPr/>
              <p:nvPr/>
            </p:nvSpPr>
            <p:spPr>
              <a:xfrm>
                <a:off x="2362200" y="5211566"/>
                <a:ext cx="1066800" cy="103683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D70DD10-15E3-47A3-B3E1-458277904DAD}"/>
                  </a:ext>
                </a:extLst>
              </p:cNvPr>
              <p:cNvSpPr/>
              <p:nvPr/>
            </p:nvSpPr>
            <p:spPr>
              <a:xfrm>
                <a:off x="1676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D4C7290-CB63-48C9-B115-4A540577DA2A}"/>
                  </a:ext>
                </a:extLst>
              </p:cNvPr>
              <p:cNvSpPr/>
              <p:nvPr/>
            </p:nvSpPr>
            <p:spPr>
              <a:xfrm rot="5400000">
                <a:off x="2819400" y="4137276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8555A54-5D81-43B7-9250-8B2B05EFC053}"/>
                  </a:ext>
                </a:extLst>
              </p:cNvPr>
              <p:cNvSpPr/>
              <p:nvPr/>
            </p:nvSpPr>
            <p:spPr>
              <a:xfrm rot="2700000">
                <a:off x="1676398" y="5300269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52612DE-97C0-4E99-9C99-3D0348714F5C}"/>
                  </a:ext>
                </a:extLst>
              </p:cNvPr>
              <p:cNvSpPr/>
              <p:nvPr/>
            </p:nvSpPr>
            <p:spPr>
              <a:xfrm rot="8100000">
                <a:off x="2819400" y="5292775"/>
                <a:ext cx="152400" cy="86945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17E0C48-DC07-489C-8E7F-4AD2EAFCE87B}"/>
                </a:ext>
              </a:extLst>
            </p:cNvPr>
            <p:cNvSpPr txBox="1"/>
            <p:nvPr/>
          </p:nvSpPr>
          <p:spPr>
            <a:xfrm>
              <a:off x="1412741" y="5002374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49EFD3-2EC2-476D-A94B-9BBBB1D02048}"/>
                </a:ext>
              </a:extLst>
            </p:cNvPr>
            <p:cNvSpPr txBox="1"/>
            <p:nvPr/>
          </p:nvSpPr>
          <p:spPr>
            <a:xfrm>
              <a:off x="1412484" y="4343400"/>
              <a:ext cx="2446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D3921-ECC8-4BE8-A8F4-E3B790F71F6A}"/>
                </a:ext>
              </a:extLst>
            </p:cNvPr>
            <p:cNvSpPr txBox="1"/>
            <p:nvPr/>
          </p:nvSpPr>
          <p:spPr>
            <a:xfrm>
              <a:off x="2411447" y="5002374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A1DFDC8-3A4B-4921-AA42-5B4EFA93691F}"/>
                </a:ext>
              </a:extLst>
            </p:cNvPr>
            <p:cNvSpPr txBox="1"/>
            <p:nvPr/>
          </p:nvSpPr>
          <p:spPr>
            <a:xfrm>
              <a:off x="2411190" y="4343400"/>
              <a:ext cx="244609" cy="214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F2720C3D-8D54-42D6-B34A-ED752ABEB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3" y="665122"/>
            <a:ext cx="258671" cy="25091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5BF4C3C-AF0D-44D4-A537-E88647C7A9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06" y="665122"/>
            <a:ext cx="258671" cy="250911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129E944-1CE2-441F-9D23-DD0BB9628C3D}"/>
              </a:ext>
            </a:extLst>
          </p:cNvPr>
          <p:cNvGrpSpPr/>
          <p:nvPr/>
        </p:nvGrpSpPr>
        <p:grpSpPr>
          <a:xfrm>
            <a:off x="4267201" y="661558"/>
            <a:ext cx="258671" cy="254475"/>
            <a:chOff x="8229599" y="2066797"/>
            <a:chExt cx="606636" cy="58959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751F1E0-DB4F-4DC9-915A-71E0747A29FA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54269B9-9151-4140-B4B2-C94BB792F64C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F2339D8-375B-41ED-93CC-8478A558732D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F232441-619B-44D2-9227-130AB086A7F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2196EF6-BAE5-4675-B4F4-E15BB4D28D54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8226C3CA-0090-4EB2-BF61-B95E8F0713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665122"/>
            <a:ext cx="258671" cy="25091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7FF6C89-D499-4587-A589-0CE6C6B0D6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83" y="665122"/>
            <a:ext cx="258671" cy="25091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D4286C68-7E05-4C48-B747-257FCDB02A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665122"/>
            <a:ext cx="258671" cy="250911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B1707E4-71DF-454B-A295-151AFF19DF1C}"/>
              </a:ext>
            </a:extLst>
          </p:cNvPr>
          <p:cNvGrpSpPr/>
          <p:nvPr/>
        </p:nvGrpSpPr>
        <p:grpSpPr>
          <a:xfrm>
            <a:off x="6306189" y="661558"/>
            <a:ext cx="258671" cy="254475"/>
            <a:chOff x="8229599" y="2066797"/>
            <a:chExt cx="606636" cy="589596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5BBBF68-EB98-4A22-9F1E-42C91B47A19C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38AC060-A677-4330-863A-A6783975360F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8CCD870-3BEF-41D4-A164-A090C46AE30B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C3A9C6D-A2C5-4BE0-AD10-DB10D95D4339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C1656E-5517-41A3-B270-78E6B47D2078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DE11B0B-301E-42E1-8080-28D87107AFE6}"/>
              </a:ext>
            </a:extLst>
          </p:cNvPr>
          <p:cNvGrpSpPr/>
          <p:nvPr/>
        </p:nvGrpSpPr>
        <p:grpSpPr>
          <a:xfrm>
            <a:off x="7678462" y="661558"/>
            <a:ext cx="258671" cy="254475"/>
            <a:chOff x="8229599" y="2066797"/>
            <a:chExt cx="606636" cy="589596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EE4DD03-C937-47A0-9FD4-6918225953F2}"/>
                </a:ext>
              </a:extLst>
            </p:cNvPr>
            <p:cNvSpPr/>
            <p:nvPr/>
          </p:nvSpPr>
          <p:spPr>
            <a:xfrm>
              <a:off x="8229599" y="2066797"/>
              <a:ext cx="606636" cy="58959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6BDF1DD-6FE7-4DAC-8030-D2A20D1A0930}"/>
                </a:ext>
              </a:extLst>
            </p:cNvPr>
            <p:cNvGrpSpPr/>
            <p:nvPr/>
          </p:nvGrpSpPr>
          <p:grpSpPr>
            <a:xfrm>
              <a:off x="8292267" y="2117238"/>
              <a:ext cx="494413" cy="494413"/>
              <a:chOff x="8292267" y="2117238"/>
              <a:chExt cx="494413" cy="49441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1ECFDA-D53D-4739-8D83-F90A6087B1F6}"/>
                  </a:ext>
                </a:extLst>
              </p:cNvPr>
              <p:cNvSpPr/>
              <p:nvPr/>
            </p:nvSpPr>
            <p:spPr>
              <a:xfrm rot="8100000">
                <a:off x="8489586" y="2117238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EC6C3D5-69E2-4737-8199-779CAACD7E9D}"/>
                  </a:ext>
                </a:extLst>
              </p:cNvPr>
              <p:cNvSpPr/>
              <p:nvPr/>
            </p:nvSpPr>
            <p:spPr>
              <a:xfrm rot="2700000">
                <a:off x="8496143" y="2112977"/>
                <a:ext cx="86662" cy="49441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0406255-792E-429D-947E-812F3D6B5F8B}"/>
                </a:ext>
              </a:extLst>
            </p:cNvPr>
            <p:cNvSpPr/>
            <p:nvPr/>
          </p:nvSpPr>
          <p:spPr>
            <a:xfrm rot="18863652">
              <a:off x="8491433" y="2286364"/>
              <a:ext cx="80053" cy="15240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05DF634C-061E-4CE7-9F46-ADF727097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7" y="984630"/>
            <a:ext cx="318654" cy="3048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0F318D2-B11C-491C-A7F7-15AD8A75A9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56" y="985252"/>
            <a:ext cx="314591" cy="30417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EDD7E2-A095-45BD-B748-4203B9AB8B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985252"/>
            <a:ext cx="314591" cy="30417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E6403C1-5536-4E61-95EA-D3F67CE26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8" y="984630"/>
            <a:ext cx="318654" cy="3048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ED6B930-6A2E-4A88-B78E-03967BD5A9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74" y="981957"/>
            <a:ext cx="318654" cy="307473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C6D09AF-121B-4E2E-AC35-9D4A7AC8BD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14" y="981957"/>
            <a:ext cx="318654" cy="30747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96A171A2-2450-4028-B67E-B691149F05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98" y="981957"/>
            <a:ext cx="318654" cy="307473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F3F9CE9-4317-4CC9-9196-DAB68A816C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988317"/>
            <a:ext cx="330066" cy="301113"/>
          </a:xfrm>
          <a:prstGeom prst="rect">
            <a:avLst/>
          </a:prstGeom>
        </p:spPr>
      </p:pic>
      <p:pic>
        <p:nvPicPr>
          <p:cNvPr id="172" name="Picture 32" descr="Best photos ( Alice Eve ) | More And Most">
            <a:extLst>
              <a:ext uri="{FF2B5EF4-FFF2-40B4-BE49-F238E27FC236}">
                <a16:creationId xmlns:a16="http://schemas.microsoft.com/office/drawing/2014/main" id="{C74AD8D3-EF58-42BF-BE93-941BC4DB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6" y="4330131"/>
            <a:ext cx="1560957" cy="15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58647B17-6AA1-44F6-B8CD-842F0AEA61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0" y="1724025"/>
            <a:ext cx="31865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0</TotalTime>
  <Words>523</Words>
  <Application>Microsoft Office PowerPoint</Application>
  <PresentationFormat>On-screen Show (4:3)</PresentationFormat>
  <Paragraphs>148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Tech 16x9</vt:lpstr>
      <vt:lpstr>We’ve got an eavesdropper!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on the classic channel…  </vt:lpstr>
      <vt:lpstr>What do we do now?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2021-10-10T06:02:29Z</dcterms:created>
  <dcterms:modified xsi:type="dcterms:W3CDTF">2022-03-09T22:58:29Z</dcterms:modified>
</cp:coreProperties>
</file>